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306" r:id="rId3"/>
    <p:sldId id="258" r:id="rId4"/>
    <p:sldId id="266" r:id="rId5"/>
    <p:sldId id="267" r:id="rId6"/>
    <p:sldId id="268" r:id="rId7"/>
    <p:sldId id="280" r:id="rId8"/>
    <p:sldId id="257" r:id="rId9"/>
    <p:sldId id="271" r:id="rId10"/>
    <p:sldId id="307" r:id="rId11"/>
    <p:sldId id="282" r:id="rId12"/>
    <p:sldId id="269" r:id="rId13"/>
    <p:sldId id="272" r:id="rId14"/>
    <p:sldId id="293" r:id="rId15"/>
    <p:sldId id="308" r:id="rId16"/>
    <p:sldId id="281" r:id="rId17"/>
    <p:sldId id="278" r:id="rId18"/>
    <p:sldId id="279" r:id="rId19"/>
    <p:sldId id="273" r:id="rId20"/>
    <p:sldId id="303" r:id="rId21"/>
    <p:sldId id="304" r:id="rId22"/>
    <p:sldId id="274" r:id="rId23"/>
    <p:sldId id="259" r:id="rId24"/>
    <p:sldId id="283" r:id="rId25"/>
    <p:sldId id="294" r:id="rId26"/>
    <p:sldId id="284" r:id="rId27"/>
    <p:sldId id="276" r:id="rId28"/>
    <p:sldId id="285" r:id="rId29"/>
    <p:sldId id="302" r:id="rId30"/>
    <p:sldId id="286" r:id="rId31"/>
    <p:sldId id="287" r:id="rId32"/>
    <p:sldId id="288" r:id="rId33"/>
    <p:sldId id="289" r:id="rId34"/>
    <p:sldId id="277" r:id="rId35"/>
    <p:sldId id="260" r:id="rId36"/>
    <p:sldId id="261" r:id="rId37"/>
    <p:sldId id="262" r:id="rId38"/>
    <p:sldId id="263" r:id="rId39"/>
    <p:sldId id="264" r:id="rId40"/>
    <p:sldId id="295" r:id="rId41"/>
    <p:sldId id="309" r:id="rId42"/>
    <p:sldId id="291" r:id="rId43"/>
    <p:sldId id="310" r:id="rId44"/>
    <p:sldId id="311" r:id="rId45"/>
    <p:sldId id="312" r:id="rId46"/>
    <p:sldId id="313" r:id="rId47"/>
    <p:sldId id="314" r:id="rId48"/>
    <p:sldId id="315" r:id="rId49"/>
    <p:sldId id="316" r:id="rId50"/>
    <p:sldId id="301" r:id="rId51"/>
    <p:sldId id="305" r:id="rId52"/>
    <p:sldId id="31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6EA3C9-F5B7-4EF2-8B56-D741AF7AD258}">
          <p14:sldIdLst>
            <p14:sldId id="256"/>
          </p14:sldIdLst>
        </p14:section>
        <p14:section name="Untitled Section" id="{E3E4E283-45A9-47E8-BA10-038FD070A939}">
          <p14:sldIdLst>
            <p14:sldId id="306"/>
            <p14:sldId id="258"/>
            <p14:sldId id="266"/>
            <p14:sldId id="267"/>
            <p14:sldId id="268"/>
            <p14:sldId id="280"/>
            <p14:sldId id="257"/>
            <p14:sldId id="271"/>
            <p14:sldId id="307"/>
            <p14:sldId id="282"/>
            <p14:sldId id="269"/>
            <p14:sldId id="272"/>
            <p14:sldId id="293"/>
            <p14:sldId id="308"/>
            <p14:sldId id="281"/>
            <p14:sldId id="278"/>
            <p14:sldId id="279"/>
            <p14:sldId id="273"/>
            <p14:sldId id="303"/>
            <p14:sldId id="304"/>
            <p14:sldId id="274"/>
            <p14:sldId id="259"/>
            <p14:sldId id="283"/>
            <p14:sldId id="294"/>
            <p14:sldId id="284"/>
            <p14:sldId id="276"/>
            <p14:sldId id="285"/>
            <p14:sldId id="302"/>
            <p14:sldId id="286"/>
            <p14:sldId id="287"/>
            <p14:sldId id="288"/>
            <p14:sldId id="289"/>
            <p14:sldId id="277"/>
            <p14:sldId id="260"/>
            <p14:sldId id="261"/>
            <p14:sldId id="262"/>
            <p14:sldId id="263"/>
            <p14:sldId id="264"/>
            <p14:sldId id="295"/>
            <p14:sldId id="309"/>
            <p14:sldId id="291"/>
            <p14:sldId id="310"/>
            <p14:sldId id="311"/>
            <p14:sldId id="312"/>
            <p14:sldId id="313"/>
            <p14:sldId id="314"/>
            <p14:sldId id="315"/>
            <p14:sldId id="316"/>
            <p14:sldId id="301"/>
            <p14:sldId id="305"/>
            <p14:sldId id="31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4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1" autoAdjust="0"/>
    <p:restoredTop sz="95441" autoAdjust="0"/>
  </p:normalViewPr>
  <p:slideViewPr>
    <p:cSldViewPr snapToGrid="0">
      <p:cViewPr varScale="1">
        <p:scale>
          <a:sx n="110" d="100"/>
          <a:sy n="110" d="100"/>
        </p:scale>
        <p:origin x="576" y="102"/>
      </p:cViewPr>
      <p:guideLst/>
    </p:cSldViewPr>
  </p:slideViewPr>
  <p:outlineViewPr>
    <p:cViewPr>
      <p:scale>
        <a:sx n="33" d="100"/>
        <a:sy n="33" d="100"/>
      </p:scale>
      <p:origin x="0" y="-59379"/>
    </p:cViewPr>
  </p:outlineViewPr>
  <p:notesTextViewPr>
    <p:cViewPr>
      <p:scale>
        <a:sx n="1" d="1"/>
        <a:sy n="1" d="1"/>
      </p:scale>
      <p:origin x="0" y="0"/>
    </p:cViewPr>
  </p:notesTextViewPr>
  <p:sorterViewPr>
    <p:cViewPr>
      <p:scale>
        <a:sx n="100" d="100"/>
        <a:sy n="100" d="100"/>
      </p:scale>
      <p:origin x="0" y="-20067"/>
    </p:cViewPr>
  </p:sorterViewPr>
  <p:notesViewPr>
    <p:cSldViewPr snapToGrid="0">
      <p:cViewPr varScale="1">
        <p:scale>
          <a:sx n="70" d="100"/>
          <a:sy n="70" d="100"/>
        </p:scale>
        <p:origin x="2547"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e BONATTO" userId="cd31af98-2f75-4194-afc8-0879d5bc0d03" providerId="ADAL" clId="{73E44C6F-9BD6-43D7-9FA9-54D7C9679F87}"/>
    <pc:docChg chg="undo custSel addSld delSld modSld sldOrd modSection">
      <pc:chgData name="Daniele BONATTO" userId="cd31af98-2f75-4194-afc8-0879d5bc0d03" providerId="ADAL" clId="{73E44C6F-9BD6-43D7-9FA9-54D7C9679F87}" dt="2018-02-01T19:05:12.102" v="3154" actId="1076"/>
      <pc:docMkLst>
        <pc:docMk/>
      </pc:docMkLst>
      <pc:sldChg chg="modSp">
        <pc:chgData name="Daniele BONATTO" userId="cd31af98-2f75-4194-afc8-0879d5bc0d03" providerId="ADAL" clId="{73E44C6F-9BD6-43D7-9FA9-54D7C9679F87}" dt="2018-02-01T15:08:15.946" v="0" actId="20577"/>
        <pc:sldMkLst>
          <pc:docMk/>
          <pc:sldMk cId="1080607180" sldId="256"/>
        </pc:sldMkLst>
        <pc:spChg chg="mod">
          <ac:chgData name="Daniele BONATTO" userId="cd31af98-2f75-4194-afc8-0879d5bc0d03" providerId="ADAL" clId="{73E44C6F-9BD6-43D7-9FA9-54D7C9679F87}" dt="2018-02-01T15:08:15.946" v="0" actId="20577"/>
          <ac:spMkLst>
            <pc:docMk/>
            <pc:sldMk cId="1080607180" sldId="256"/>
            <ac:spMk id="6" creationId="{00000000-0000-0000-0000-000000000000}"/>
          </ac:spMkLst>
        </pc:spChg>
      </pc:sldChg>
      <pc:sldChg chg="modSp">
        <pc:chgData name="Daniele BONATTO" userId="cd31af98-2f75-4194-afc8-0879d5bc0d03" providerId="ADAL" clId="{73E44C6F-9BD6-43D7-9FA9-54D7C9679F87}" dt="2018-02-01T15:47:28.525" v="1076" actId="20577"/>
        <pc:sldMkLst>
          <pc:docMk/>
          <pc:sldMk cId="2574475104" sldId="257"/>
        </pc:sldMkLst>
        <pc:spChg chg="mod">
          <ac:chgData name="Daniele BONATTO" userId="cd31af98-2f75-4194-afc8-0879d5bc0d03" providerId="ADAL" clId="{73E44C6F-9BD6-43D7-9FA9-54D7C9679F87}" dt="2018-02-01T15:47:28.525" v="1076" actId="20577"/>
          <ac:spMkLst>
            <pc:docMk/>
            <pc:sldMk cId="2574475104" sldId="257"/>
            <ac:spMk id="3" creationId="{00000000-0000-0000-0000-000000000000}"/>
          </ac:spMkLst>
        </pc:spChg>
      </pc:sldChg>
      <pc:sldChg chg="modSp">
        <pc:chgData name="Daniele BONATTO" userId="cd31af98-2f75-4194-afc8-0879d5bc0d03" providerId="ADAL" clId="{73E44C6F-9BD6-43D7-9FA9-54D7C9679F87}" dt="2018-02-01T16:22:56.933" v="2080" actId="20577"/>
        <pc:sldMkLst>
          <pc:docMk/>
          <pc:sldMk cId="2870068781" sldId="258"/>
        </pc:sldMkLst>
        <pc:spChg chg="mod">
          <ac:chgData name="Daniele BONATTO" userId="cd31af98-2f75-4194-afc8-0879d5bc0d03" providerId="ADAL" clId="{73E44C6F-9BD6-43D7-9FA9-54D7C9679F87}" dt="2018-02-01T16:22:56.933" v="2080" actId="20577"/>
          <ac:spMkLst>
            <pc:docMk/>
            <pc:sldMk cId="2870068781" sldId="258"/>
            <ac:spMk id="3" creationId="{00000000-0000-0000-0000-000000000000}"/>
          </ac:spMkLst>
        </pc:spChg>
      </pc:sldChg>
      <pc:sldChg chg="modSp">
        <pc:chgData name="Daniele BONATTO" userId="cd31af98-2f75-4194-afc8-0879d5bc0d03" providerId="ADAL" clId="{73E44C6F-9BD6-43D7-9FA9-54D7C9679F87}" dt="2018-02-01T15:59:29.015" v="1144" actId="20577"/>
        <pc:sldMkLst>
          <pc:docMk/>
          <pc:sldMk cId="3176777955" sldId="261"/>
        </pc:sldMkLst>
        <pc:spChg chg="mod">
          <ac:chgData name="Daniele BONATTO" userId="cd31af98-2f75-4194-afc8-0879d5bc0d03" providerId="ADAL" clId="{73E44C6F-9BD6-43D7-9FA9-54D7C9679F87}" dt="2018-02-01T15:59:29.015" v="1144" actId="20577"/>
          <ac:spMkLst>
            <pc:docMk/>
            <pc:sldMk cId="3176777955" sldId="261"/>
            <ac:spMk id="3" creationId="{00000000-0000-0000-0000-000000000000}"/>
          </ac:spMkLst>
        </pc:spChg>
      </pc:sldChg>
      <pc:sldChg chg="modSp">
        <pc:chgData name="Daniele BONATTO" userId="cd31af98-2f75-4194-afc8-0879d5bc0d03" providerId="ADAL" clId="{73E44C6F-9BD6-43D7-9FA9-54D7C9679F87}" dt="2018-02-01T16:00:00.353" v="1147" actId="20577"/>
        <pc:sldMkLst>
          <pc:docMk/>
          <pc:sldMk cId="1873742508" sldId="262"/>
        </pc:sldMkLst>
        <pc:spChg chg="mod">
          <ac:chgData name="Daniele BONATTO" userId="cd31af98-2f75-4194-afc8-0879d5bc0d03" providerId="ADAL" clId="{73E44C6F-9BD6-43D7-9FA9-54D7C9679F87}" dt="2018-02-01T16:00:00.353" v="1147" actId="20577"/>
          <ac:spMkLst>
            <pc:docMk/>
            <pc:sldMk cId="1873742508" sldId="262"/>
            <ac:spMk id="3" creationId="{00000000-0000-0000-0000-000000000000}"/>
          </ac:spMkLst>
        </pc:spChg>
      </pc:sldChg>
      <pc:sldChg chg="addSp modSp">
        <pc:chgData name="Daniele BONATTO" userId="cd31af98-2f75-4194-afc8-0879d5bc0d03" providerId="ADAL" clId="{73E44C6F-9BD6-43D7-9FA9-54D7C9679F87}" dt="2018-02-01T15:38:05.256" v="285" actId="20577"/>
        <pc:sldMkLst>
          <pc:docMk/>
          <pc:sldMk cId="2292035467" sldId="266"/>
        </pc:sldMkLst>
        <pc:spChg chg="add mod">
          <ac:chgData name="Daniele BONATTO" userId="cd31af98-2f75-4194-afc8-0879d5bc0d03" providerId="ADAL" clId="{73E44C6F-9BD6-43D7-9FA9-54D7C9679F87}" dt="2018-02-01T15:33:36.614" v="159" actId="20577"/>
          <ac:spMkLst>
            <pc:docMk/>
            <pc:sldMk cId="2292035467" sldId="266"/>
            <ac:spMk id="3" creationId="{47D14B02-6D75-4D93-90DB-D0C5EE4E4233}"/>
          </ac:spMkLst>
        </pc:spChg>
        <pc:spChg chg="add mod">
          <ac:chgData name="Daniele BONATTO" userId="cd31af98-2f75-4194-afc8-0879d5bc0d03" providerId="ADAL" clId="{73E44C6F-9BD6-43D7-9FA9-54D7C9679F87}" dt="2018-02-01T15:35:12.976" v="201" actId="14100"/>
          <ac:spMkLst>
            <pc:docMk/>
            <pc:sldMk cId="2292035467" sldId="266"/>
            <ac:spMk id="8" creationId="{19538C1E-190C-4DD2-93E6-8B1465718DE1}"/>
          </ac:spMkLst>
        </pc:spChg>
        <pc:spChg chg="add mod">
          <ac:chgData name="Daniele BONATTO" userId="cd31af98-2f75-4194-afc8-0879d5bc0d03" providerId="ADAL" clId="{73E44C6F-9BD6-43D7-9FA9-54D7C9679F87}" dt="2018-02-01T15:38:05.256" v="285" actId="20577"/>
          <ac:spMkLst>
            <pc:docMk/>
            <pc:sldMk cId="2292035467" sldId="266"/>
            <ac:spMk id="9" creationId="{3F3E83C4-CA0C-4388-95E9-0308E69D49B2}"/>
          </ac:spMkLst>
        </pc:spChg>
        <pc:spChg chg="add mod">
          <ac:chgData name="Daniele BONATTO" userId="cd31af98-2f75-4194-afc8-0879d5bc0d03" providerId="ADAL" clId="{73E44C6F-9BD6-43D7-9FA9-54D7C9679F87}" dt="2018-02-01T15:34:38.354" v="168" actId="1076"/>
          <ac:spMkLst>
            <pc:docMk/>
            <pc:sldMk cId="2292035467" sldId="266"/>
            <ac:spMk id="10" creationId="{1CA4833E-4985-4C83-9B39-43B74D4C1526}"/>
          </ac:spMkLst>
        </pc:spChg>
        <pc:spChg chg="add mod">
          <ac:chgData name="Daniele BONATTO" userId="cd31af98-2f75-4194-afc8-0879d5bc0d03" providerId="ADAL" clId="{73E44C6F-9BD6-43D7-9FA9-54D7C9679F87}" dt="2018-02-01T15:34:51.718" v="173" actId="1076"/>
          <ac:spMkLst>
            <pc:docMk/>
            <pc:sldMk cId="2292035467" sldId="266"/>
            <ac:spMk id="11" creationId="{C2FB9E19-5A4D-440B-AEE5-150BFB98B08A}"/>
          </ac:spMkLst>
        </pc:spChg>
        <pc:spChg chg="add mod">
          <ac:chgData name="Daniele BONATTO" userId="cd31af98-2f75-4194-afc8-0879d5bc0d03" providerId="ADAL" clId="{73E44C6F-9BD6-43D7-9FA9-54D7C9679F87}" dt="2018-02-01T15:35:52.046" v="205" actId="14100"/>
          <ac:spMkLst>
            <pc:docMk/>
            <pc:sldMk cId="2292035467" sldId="266"/>
            <ac:spMk id="16" creationId="{887A6740-8D86-4511-A097-AE8C8B3ED935}"/>
          </ac:spMkLst>
        </pc:spChg>
        <pc:spChg chg="add mod">
          <ac:chgData name="Daniele BONATTO" userId="cd31af98-2f75-4194-afc8-0879d5bc0d03" providerId="ADAL" clId="{73E44C6F-9BD6-43D7-9FA9-54D7C9679F87}" dt="2018-02-01T15:36:23.531" v="226" actId="20577"/>
          <ac:spMkLst>
            <pc:docMk/>
            <pc:sldMk cId="2292035467" sldId="266"/>
            <ac:spMk id="18" creationId="{5681E605-89F1-4953-949F-C545E53F1D7D}"/>
          </ac:spMkLst>
        </pc:spChg>
        <pc:spChg chg="add mod">
          <ac:chgData name="Daniele BONATTO" userId="cd31af98-2f75-4194-afc8-0879d5bc0d03" providerId="ADAL" clId="{73E44C6F-9BD6-43D7-9FA9-54D7C9679F87}" dt="2018-02-01T15:37:08.555" v="232" actId="14100"/>
          <ac:spMkLst>
            <pc:docMk/>
            <pc:sldMk cId="2292035467" sldId="266"/>
            <ac:spMk id="19" creationId="{A9135F5B-9428-44FA-B598-A9CE98B60504}"/>
          </ac:spMkLst>
        </pc:spChg>
        <pc:spChg chg="add mod">
          <ac:chgData name="Daniele BONATTO" userId="cd31af98-2f75-4194-afc8-0879d5bc0d03" providerId="ADAL" clId="{73E44C6F-9BD6-43D7-9FA9-54D7C9679F87}" dt="2018-02-01T15:37:34.023" v="279" actId="20577"/>
          <ac:spMkLst>
            <pc:docMk/>
            <pc:sldMk cId="2292035467" sldId="266"/>
            <ac:spMk id="23" creationId="{DAB81023-D780-4866-ADBC-B97F4A19EE06}"/>
          </ac:spMkLst>
        </pc:spChg>
        <pc:picChg chg="mod">
          <ac:chgData name="Daniele BONATTO" userId="cd31af98-2f75-4194-afc8-0879d5bc0d03" providerId="ADAL" clId="{73E44C6F-9BD6-43D7-9FA9-54D7C9679F87}" dt="2018-02-01T15:34:33.822" v="167" actId="1076"/>
          <ac:picMkLst>
            <pc:docMk/>
            <pc:sldMk cId="2292035467" sldId="266"/>
            <ac:picMk id="6" creationId="{00000000-0000-0000-0000-000000000000}"/>
          </ac:picMkLst>
        </pc:picChg>
        <pc:cxnChg chg="add mod">
          <ac:chgData name="Daniele BONATTO" userId="cd31af98-2f75-4194-afc8-0879d5bc0d03" providerId="ADAL" clId="{73E44C6F-9BD6-43D7-9FA9-54D7C9679F87}" dt="2018-02-01T15:36:12.198" v="208" actId="208"/>
          <ac:cxnSpMkLst>
            <pc:docMk/>
            <pc:sldMk cId="2292035467" sldId="266"/>
            <ac:cxnSpMk id="14" creationId="{6EDF3C87-8FC0-4990-BFBA-0ACFAE65AECE}"/>
          </ac:cxnSpMkLst>
        </pc:cxnChg>
        <pc:cxnChg chg="add mod">
          <ac:chgData name="Daniele BONATTO" userId="cd31af98-2f75-4194-afc8-0879d5bc0d03" providerId="ADAL" clId="{73E44C6F-9BD6-43D7-9FA9-54D7C9679F87}" dt="2018-02-01T15:37:18.967" v="235" actId="14100"/>
          <ac:cxnSpMkLst>
            <pc:docMk/>
            <pc:sldMk cId="2292035467" sldId="266"/>
            <ac:cxnSpMk id="20" creationId="{C859D4CC-E384-48BB-BAB6-28EAD4E8DDB7}"/>
          </ac:cxnSpMkLst>
        </pc:cxnChg>
      </pc:sldChg>
      <pc:sldChg chg="modSp">
        <pc:chgData name="Daniele BONATTO" userId="cd31af98-2f75-4194-afc8-0879d5bc0d03" providerId="ADAL" clId="{73E44C6F-9BD6-43D7-9FA9-54D7C9679F87}" dt="2018-02-01T16:03:16.175" v="1582" actId="20577"/>
        <pc:sldMkLst>
          <pc:docMk/>
          <pc:sldMk cId="2769243875" sldId="268"/>
        </pc:sldMkLst>
        <pc:spChg chg="mod">
          <ac:chgData name="Daniele BONATTO" userId="cd31af98-2f75-4194-afc8-0879d5bc0d03" providerId="ADAL" clId="{73E44C6F-9BD6-43D7-9FA9-54D7C9679F87}" dt="2018-02-01T16:03:16.175" v="1582" actId="20577"/>
          <ac:spMkLst>
            <pc:docMk/>
            <pc:sldMk cId="2769243875" sldId="268"/>
            <ac:spMk id="2" creationId="{00000000-0000-0000-0000-000000000000}"/>
          </ac:spMkLst>
        </pc:spChg>
      </pc:sldChg>
      <pc:sldChg chg="modSp">
        <pc:chgData name="Daniele BONATTO" userId="cd31af98-2f75-4194-afc8-0879d5bc0d03" providerId="ADAL" clId="{73E44C6F-9BD6-43D7-9FA9-54D7C9679F87}" dt="2018-02-01T16:46:39.432" v="2213" actId="20577"/>
        <pc:sldMkLst>
          <pc:docMk/>
          <pc:sldMk cId="564160198" sldId="269"/>
        </pc:sldMkLst>
        <pc:spChg chg="mod">
          <ac:chgData name="Daniele BONATTO" userId="cd31af98-2f75-4194-afc8-0879d5bc0d03" providerId="ADAL" clId="{73E44C6F-9BD6-43D7-9FA9-54D7C9679F87}" dt="2018-02-01T16:46:39.432" v="2213" actId="20577"/>
          <ac:spMkLst>
            <pc:docMk/>
            <pc:sldMk cId="564160198" sldId="269"/>
            <ac:spMk id="3" creationId="{00000000-0000-0000-0000-000000000000}"/>
          </ac:spMkLst>
        </pc:spChg>
      </pc:sldChg>
      <pc:sldChg chg="modSp">
        <pc:chgData name="Daniele BONATTO" userId="cd31af98-2f75-4194-afc8-0879d5bc0d03" providerId="ADAL" clId="{73E44C6F-9BD6-43D7-9FA9-54D7C9679F87}" dt="2018-02-01T16:42:25.754" v="2127" actId="20577"/>
        <pc:sldMkLst>
          <pc:docMk/>
          <pc:sldMk cId="1496487352" sldId="271"/>
        </pc:sldMkLst>
        <pc:spChg chg="mod">
          <ac:chgData name="Daniele BONATTO" userId="cd31af98-2f75-4194-afc8-0879d5bc0d03" providerId="ADAL" clId="{73E44C6F-9BD6-43D7-9FA9-54D7C9679F87}" dt="2018-02-01T16:42:25.754" v="2127" actId="20577"/>
          <ac:spMkLst>
            <pc:docMk/>
            <pc:sldMk cId="1496487352" sldId="271"/>
            <ac:spMk id="3" creationId="{00000000-0000-0000-0000-000000000000}"/>
          </ac:spMkLst>
        </pc:spChg>
      </pc:sldChg>
      <pc:sldChg chg="modSp">
        <pc:chgData name="Daniele BONATTO" userId="cd31af98-2f75-4194-afc8-0879d5bc0d03" providerId="ADAL" clId="{73E44C6F-9BD6-43D7-9FA9-54D7C9679F87}" dt="2018-02-01T17:07:23.337" v="2533" actId="20577"/>
        <pc:sldMkLst>
          <pc:docMk/>
          <pc:sldMk cId="901423176" sldId="273"/>
        </pc:sldMkLst>
        <pc:spChg chg="mod">
          <ac:chgData name="Daniele BONATTO" userId="cd31af98-2f75-4194-afc8-0879d5bc0d03" providerId="ADAL" clId="{73E44C6F-9BD6-43D7-9FA9-54D7C9679F87}" dt="2018-02-01T17:07:23.337" v="2533" actId="20577"/>
          <ac:spMkLst>
            <pc:docMk/>
            <pc:sldMk cId="901423176" sldId="273"/>
            <ac:spMk id="3" creationId="{00000000-0000-0000-0000-000000000000}"/>
          </ac:spMkLst>
        </pc:spChg>
      </pc:sldChg>
      <pc:sldChg chg="modSp">
        <pc:chgData name="Daniele BONATTO" userId="cd31af98-2f75-4194-afc8-0879d5bc0d03" providerId="ADAL" clId="{73E44C6F-9BD6-43D7-9FA9-54D7C9679F87}" dt="2018-02-01T17:06:22.414" v="2513" actId="27636"/>
        <pc:sldMkLst>
          <pc:docMk/>
          <pc:sldMk cId="1349206513" sldId="278"/>
        </pc:sldMkLst>
        <pc:spChg chg="mod">
          <ac:chgData name="Daniele BONATTO" userId="cd31af98-2f75-4194-afc8-0879d5bc0d03" providerId="ADAL" clId="{73E44C6F-9BD6-43D7-9FA9-54D7C9679F87}" dt="2018-02-01T17:06:22.414" v="2513" actId="27636"/>
          <ac:spMkLst>
            <pc:docMk/>
            <pc:sldMk cId="1349206513" sldId="278"/>
            <ac:spMk id="3" creationId="{00000000-0000-0000-0000-000000000000}"/>
          </ac:spMkLst>
        </pc:spChg>
      </pc:sldChg>
      <pc:sldChg chg="addSp delSp modSp add">
        <pc:chgData name="Daniele BONATTO" userId="cd31af98-2f75-4194-afc8-0879d5bc0d03" providerId="ADAL" clId="{73E44C6F-9BD6-43D7-9FA9-54D7C9679F87}" dt="2018-02-01T15:52:30.414" v="1090" actId="1076"/>
        <pc:sldMkLst>
          <pc:docMk/>
          <pc:sldMk cId="3638873719" sldId="280"/>
        </pc:sldMkLst>
        <pc:spChg chg="del">
          <ac:chgData name="Daniele BONATTO" userId="cd31af98-2f75-4194-afc8-0879d5bc0d03" providerId="ADAL" clId="{73E44C6F-9BD6-43D7-9FA9-54D7C9679F87}" dt="2018-02-01T15:49:55.766" v="1079" actId="478"/>
          <ac:spMkLst>
            <pc:docMk/>
            <pc:sldMk cId="3638873719" sldId="280"/>
            <ac:spMk id="2" creationId="{2FA0644B-B360-4E26-8532-8AF8E777F7CD}"/>
          </ac:spMkLst>
        </pc:spChg>
        <pc:spChg chg="del">
          <ac:chgData name="Daniele BONATTO" userId="cd31af98-2f75-4194-afc8-0879d5bc0d03" providerId="ADAL" clId="{73E44C6F-9BD6-43D7-9FA9-54D7C9679F87}" dt="2018-02-01T15:49:53.850" v="1078" actId="478"/>
          <ac:spMkLst>
            <pc:docMk/>
            <pc:sldMk cId="3638873719" sldId="280"/>
            <ac:spMk id="3" creationId="{2401EEAB-2C0C-482D-B77F-51C4DBDFD3FB}"/>
          </ac:spMkLst>
        </pc:spChg>
        <pc:picChg chg="add del mod">
          <ac:chgData name="Daniele BONATTO" userId="cd31af98-2f75-4194-afc8-0879d5bc0d03" providerId="ADAL" clId="{73E44C6F-9BD6-43D7-9FA9-54D7C9679F87}" dt="2018-02-01T15:50:40.278" v="1081" actId="478"/>
          <ac:picMkLst>
            <pc:docMk/>
            <pc:sldMk cId="3638873719" sldId="280"/>
            <ac:picMk id="5" creationId="{413F0430-9208-44E2-97B4-089D3273B3EC}"/>
          </ac:picMkLst>
        </pc:picChg>
        <pc:picChg chg="add mod">
          <ac:chgData name="Daniele BONATTO" userId="cd31af98-2f75-4194-afc8-0879d5bc0d03" providerId="ADAL" clId="{73E44C6F-9BD6-43D7-9FA9-54D7C9679F87}" dt="2018-02-01T15:52:30.414" v="1090" actId="1076"/>
          <ac:picMkLst>
            <pc:docMk/>
            <pc:sldMk cId="3638873719" sldId="280"/>
            <ac:picMk id="7" creationId="{7E7976EE-F955-4E2B-BC4E-FF320D47F448}"/>
          </ac:picMkLst>
        </pc:picChg>
      </pc:sldChg>
      <pc:sldChg chg="modSp add ord">
        <pc:chgData name="Daniele BONATTO" userId="cd31af98-2f75-4194-afc8-0879d5bc0d03" providerId="ADAL" clId="{73E44C6F-9BD6-43D7-9FA9-54D7C9679F87}" dt="2018-02-01T17:05:56.019" v="2506" actId="20577"/>
        <pc:sldMkLst>
          <pc:docMk/>
          <pc:sldMk cId="875779325" sldId="281"/>
        </pc:sldMkLst>
        <pc:spChg chg="mod">
          <ac:chgData name="Daniele BONATTO" userId="cd31af98-2f75-4194-afc8-0879d5bc0d03" providerId="ADAL" clId="{73E44C6F-9BD6-43D7-9FA9-54D7C9679F87}" dt="2018-02-01T16:01:15.689" v="1181" actId="20577"/>
          <ac:spMkLst>
            <pc:docMk/>
            <pc:sldMk cId="875779325" sldId="281"/>
            <ac:spMk id="2" creationId="{C4677076-79EB-4818-890E-5EFD4E7AAED6}"/>
          </ac:spMkLst>
        </pc:spChg>
        <pc:spChg chg="mod">
          <ac:chgData name="Daniele BONATTO" userId="cd31af98-2f75-4194-afc8-0879d5bc0d03" providerId="ADAL" clId="{73E44C6F-9BD6-43D7-9FA9-54D7C9679F87}" dt="2018-02-01T17:05:56.019" v="2506" actId="20577"/>
          <ac:spMkLst>
            <pc:docMk/>
            <pc:sldMk cId="875779325" sldId="281"/>
            <ac:spMk id="3" creationId="{5D01FFC1-645E-4BF9-823D-BCDE35AE492C}"/>
          </ac:spMkLst>
        </pc:spChg>
      </pc:sldChg>
      <pc:sldChg chg="addSp modSp add">
        <pc:chgData name="Daniele BONATTO" userId="cd31af98-2f75-4194-afc8-0879d5bc0d03" providerId="ADAL" clId="{73E44C6F-9BD6-43D7-9FA9-54D7C9679F87}" dt="2018-02-01T16:06:11.044" v="1599" actId="14100"/>
        <pc:sldMkLst>
          <pc:docMk/>
          <pc:sldMk cId="2881063272" sldId="282"/>
        </pc:sldMkLst>
        <pc:spChg chg="mod">
          <ac:chgData name="Daniele BONATTO" userId="cd31af98-2f75-4194-afc8-0879d5bc0d03" providerId="ADAL" clId="{73E44C6F-9BD6-43D7-9FA9-54D7C9679F87}" dt="2018-02-01T16:04:18.607" v="1584" actId="14100"/>
          <ac:spMkLst>
            <pc:docMk/>
            <pc:sldMk cId="2881063272" sldId="282"/>
            <ac:spMk id="2" creationId="{6CD10280-8EC6-49FF-B2F6-95887009786E}"/>
          </ac:spMkLst>
        </pc:spChg>
        <pc:spChg chg="mod">
          <ac:chgData name="Daniele BONATTO" userId="cd31af98-2f75-4194-afc8-0879d5bc0d03" providerId="ADAL" clId="{73E44C6F-9BD6-43D7-9FA9-54D7C9679F87}" dt="2018-02-01T16:04:46.865" v="1593" actId="27636"/>
          <ac:spMkLst>
            <pc:docMk/>
            <pc:sldMk cId="2881063272" sldId="282"/>
            <ac:spMk id="3" creationId="{EE531A90-58BE-4939-BB2B-26C60781F770}"/>
          </ac:spMkLst>
        </pc:spChg>
        <pc:picChg chg="add mod">
          <ac:chgData name="Daniele BONATTO" userId="cd31af98-2f75-4194-afc8-0879d5bc0d03" providerId="ADAL" clId="{73E44C6F-9BD6-43D7-9FA9-54D7C9679F87}" dt="2018-02-01T16:06:11.044" v="1599" actId="14100"/>
          <ac:picMkLst>
            <pc:docMk/>
            <pc:sldMk cId="2881063272" sldId="282"/>
            <ac:picMk id="4" creationId="{D47790A5-44E9-4F61-8F39-1699120B9A5E}"/>
          </ac:picMkLst>
        </pc:picChg>
      </pc:sldChg>
      <pc:sldChg chg="modSp add">
        <pc:chgData name="Daniele BONATTO" userId="cd31af98-2f75-4194-afc8-0879d5bc0d03" providerId="ADAL" clId="{73E44C6F-9BD6-43D7-9FA9-54D7C9679F87}" dt="2018-02-01T16:16:01.432" v="1981" actId="20577"/>
        <pc:sldMkLst>
          <pc:docMk/>
          <pc:sldMk cId="3283079760" sldId="283"/>
        </pc:sldMkLst>
        <pc:spChg chg="mod">
          <ac:chgData name="Daniele BONATTO" userId="cd31af98-2f75-4194-afc8-0879d5bc0d03" providerId="ADAL" clId="{73E44C6F-9BD6-43D7-9FA9-54D7C9679F87}" dt="2018-02-01T16:15:06.202" v="1977" actId="20577"/>
          <ac:spMkLst>
            <pc:docMk/>
            <pc:sldMk cId="3283079760" sldId="283"/>
            <ac:spMk id="2" creationId="{AA8961BC-4E2C-4F4A-A1A7-B9EAFA71493F}"/>
          </ac:spMkLst>
        </pc:spChg>
        <pc:spChg chg="mod">
          <ac:chgData name="Daniele BONATTO" userId="cd31af98-2f75-4194-afc8-0879d5bc0d03" providerId="ADAL" clId="{73E44C6F-9BD6-43D7-9FA9-54D7C9679F87}" dt="2018-02-01T16:16:01.432" v="1981" actId="20577"/>
          <ac:spMkLst>
            <pc:docMk/>
            <pc:sldMk cId="3283079760" sldId="283"/>
            <ac:spMk id="3" creationId="{D01D9BD7-FCA0-499B-85A5-BC5526BA23FD}"/>
          </ac:spMkLst>
        </pc:spChg>
      </pc:sldChg>
      <pc:sldChg chg="modSp add">
        <pc:chgData name="Daniele BONATTO" userId="cd31af98-2f75-4194-afc8-0879d5bc0d03" providerId="ADAL" clId="{73E44C6F-9BD6-43D7-9FA9-54D7C9679F87}" dt="2018-02-01T16:09:53.643" v="1817" actId="5793"/>
        <pc:sldMkLst>
          <pc:docMk/>
          <pc:sldMk cId="891065424" sldId="284"/>
        </pc:sldMkLst>
        <pc:spChg chg="mod">
          <ac:chgData name="Daniele BONATTO" userId="cd31af98-2f75-4194-afc8-0879d5bc0d03" providerId="ADAL" clId="{73E44C6F-9BD6-43D7-9FA9-54D7C9679F87}" dt="2018-02-01T16:09:44.287" v="1815" actId="20577"/>
          <ac:spMkLst>
            <pc:docMk/>
            <pc:sldMk cId="891065424" sldId="284"/>
            <ac:spMk id="2" creationId="{0D1A2E70-5117-4AC3-AE01-D82375426203}"/>
          </ac:spMkLst>
        </pc:spChg>
        <pc:spChg chg="mod">
          <ac:chgData name="Daniele BONATTO" userId="cd31af98-2f75-4194-afc8-0879d5bc0d03" providerId="ADAL" clId="{73E44C6F-9BD6-43D7-9FA9-54D7C9679F87}" dt="2018-02-01T16:09:53.643" v="1817" actId="5793"/>
          <ac:spMkLst>
            <pc:docMk/>
            <pc:sldMk cId="891065424" sldId="284"/>
            <ac:spMk id="3" creationId="{41441532-3480-4FA9-96CA-3E9024866A52}"/>
          </ac:spMkLst>
        </pc:spChg>
      </pc:sldChg>
      <pc:sldChg chg="modSp add">
        <pc:chgData name="Daniele BONATTO" userId="cd31af98-2f75-4194-afc8-0879d5bc0d03" providerId="ADAL" clId="{73E44C6F-9BD6-43D7-9FA9-54D7C9679F87}" dt="2018-02-01T16:11:42.826" v="1868" actId="1076"/>
        <pc:sldMkLst>
          <pc:docMk/>
          <pc:sldMk cId="2650517004" sldId="285"/>
        </pc:sldMkLst>
        <pc:spChg chg="mod">
          <ac:chgData name="Daniele BONATTO" userId="cd31af98-2f75-4194-afc8-0879d5bc0d03" providerId="ADAL" clId="{73E44C6F-9BD6-43D7-9FA9-54D7C9679F87}" dt="2018-02-01T16:10:35.326" v="1849" actId="20577"/>
          <ac:spMkLst>
            <pc:docMk/>
            <pc:sldMk cId="2650517004" sldId="285"/>
            <ac:spMk id="2" creationId="{88E2CB73-4BC1-4E70-97D7-8123177BBF4F}"/>
          </ac:spMkLst>
        </pc:spChg>
        <pc:spChg chg="mod">
          <ac:chgData name="Daniele BONATTO" userId="cd31af98-2f75-4194-afc8-0879d5bc0d03" providerId="ADAL" clId="{73E44C6F-9BD6-43D7-9FA9-54D7C9679F87}" dt="2018-02-01T16:11:42.826" v="1868" actId="1076"/>
          <ac:spMkLst>
            <pc:docMk/>
            <pc:sldMk cId="2650517004" sldId="285"/>
            <ac:spMk id="3" creationId="{B2747B79-304A-4F68-9AB4-BF649043A07F}"/>
          </ac:spMkLst>
        </pc:spChg>
      </pc:sldChg>
      <pc:sldChg chg="modSp add">
        <pc:chgData name="Daniele BONATTO" userId="cd31af98-2f75-4194-afc8-0879d5bc0d03" providerId="ADAL" clId="{73E44C6F-9BD6-43D7-9FA9-54D7C9679F87}" dt="2018-02-01T16:13:00.858" v="1880" actId="27636"/>
        <pc:sldMkLst>
          <pc:docMk/>
          <pc:sldMk cId="899212685" sldId="286"/>
        </pc:sldMkLst>
        <pc:spChg chg="mod">
          <ac:chgData name="Daniele BONATTO" userId="cd31af98-2f75-4194-afc8-0879d5bc0d03" providerId="ADAL" clId="{73E44C6F-9BD6-43D7-9FA9-54D7C9679F87}" dt="2018-02-01T16:12:34.644" v="1870" actId="27636"/>
          <ac:spMkLst>
            <pc:docMk/>
            <pc:sldMk cId="899212685" sldId="286"/>
            <ac:spMk id="2" creationId="{41F67EF9-F527-40FB-BA09-260F361335A1}"/>
          </ac:spMkLst>
        </pc:spChg>
        <pc:spChg chg="mod">
          <ac:chgData name="Daniele BONATTO" userId="cd31af98-2f75-4194-afc8-0879d5bc0d03" providerId="ADAL" clId="{73E44C6F-9BD6-43D7-9FA9-54D7C9679F87}" dt="2018-02-01T16:13:00.858" v="1880" actId="27636"/>
          <ac:spMkLst>
            <pc:docMk/>
            <pc:sldMk cId="899212685" sldId="286"/>
            <ac:spMk id="3" creationId="{21E70D1C-4C04-4D3F-AA17-74EC40A8A272}"/>
          </ac:spMkLst>
        </pc:spChg>
      </pc:sldChg>
      <pc:sldChg chg="modSp add">
        <pc:chgData name="Daniele BONATTO" userId="cd31af98-2f75-4194-afc8-0879d5bc0d03" providerId="ADAL" clId="{73E44C6F-9BD6-43D7-9FA9-54D7C9679F87}" dt="2018-02-01T16:13:19.757" v="1898" actId="20577"/>
        <pc:sldMkLst>
          <pc:docMk/>
          <pc:sldMk cId="660074242" sldId="287"/>
        </pc:sldMkLst>
        <pc:spChg chg="mod">
          <ac:chgData name="Daniele BONATTO" userId="cd31af98-2f75-4194-afc8-0879d5bc0d03" providerId="ADAL" clId="{73E44C6F-9BD6-43D7-9FA9-54D7C9679F87}" dt="2018-02-01T16:13:04.496" v="1895" actId="20577"/>
          <ac:spMkLst>
            <pc:docMk/>
            <pc:sldMk cId="660074242" sldId="287"/>
            <ac:spMk id="2" creationId="{54D481FE-CDAD-4FF4-82FC-82B74D4B1934}"/>
          </ac:spMkLst>
        </pc:spChg>
        <pc:spChg chg="mod">
          <ac:chgData name="Daniele BONATTO" userId="cd31af98-2f75-4194-afc8-0879d5bc0d03" providerId="ADAL" clId="{73E44C6F-9BD6-43D7-9FA9-54D7C9679F87}" dt="2018-02-01T16:13:19.757" v="1898" actId="20577"/>
          <ac:spMkLst>
            <pc:docMk/>
            <pc:sldMk cId="660074242" sldId="287"/>
            <ac:spMk id="3" creationId="{676E475B-B54B-4E10-BD71-D440E855210A}"/>
          </ac:spMkLst>
        </pc:spChg>
      </pc:sldChg>
      <pc:sldChg chg="modSp add">
        <pc:chgData name="Daniele BONATTO" userId="cd31af98-2f75-4194-afc8-0879d5bc0d03" providerId="ADAL" clId="{73E44C6F-9BD6-43D7-9FA9-54D7C9679F87}" dt="2018-02-01T16:13:33.159" v="1914" actId="27636"/>
        <pc:sldMkLst>
          <pc:docMk/>
          <pc:sldMk cId="2615775494" sldId="288"/>
        </pc:sldMkLst>
        <pc:spChg chg="mod">
          <ac:chgData name="Daniele BONATTO" userId="cd31af98-2f75-4194-afc8-0879d5bc0d03" providerId="ADAL" clId="{73E44C6F-9BD6-43D7-9FA9-54D7C9679F87}" dt="2018-02-01T16:13:26.151" v="1912" actId="20577"/>
          <ac:spMkLst>
            <pc:docMk/>
            <pc:sldMk cId="2615775494" sldId="288"/>
            <ac:spMk id="2" creationId="{209C70F6-0666-49F0-B95C-7257CEAA6A3C}"/>
          </ac:spMkLst>
        </pc:spChg>
        <pc:spChg chg="mod">
          <ac:chgData name="Daniele BONATTO" userId="cd31af98-2f75-4194-afc8-0879d5bc0d03" providerId="ADAL" clId="{73E44C6F-9BD6-43D7-9FA9-54D7C9679F87}" dt="2018-02-01T16:13:33.159" v="1914" actId="27636"/>
          <ac:spMkLst>
            <pc:docMk/>
            <pc:sldMk cId="2615775494" sldId="288"/>
            <ac:spMk id="3" creationId="{F7DFE056-5C50-434D-8A92-41A6AB1D51A4}"/>
          </ac:spMkLst>
        </pc:spChg>
      </pc:sldChg>
      <pc:sldChg chg="modSp add">
        <pc:chgData name="Daniele BONATTO" userId="cd31af98-2f75-4194-afc8-0879d5bc0d03" providerId="ADAL" clId="{73E44C6F-9BD6-43D7-9FA9-54D7C9679F87}" dt="2018-02-01T16:14:43.056" v="1968" actId="1076"/>
        <pc:sldMkLst>
          <pc:docMk/>
          <pc:sldMk cId="1158041127" sldId="289"/>
        </pc:sldMkLst>
        <pc:spChg chg="mod">
          <ac:chgData name="Daniele BONATTO" userId="cd31af98-2f75-4194-afc8-0879d5bc0d03" providerId="ADAL" clId="{73E44C6F-9BD6-43D7-9FA9-54D7C9679F87}" dt="2018-02-01T16:14:06.510" v="1928" actId="20577"/>
          <ac:spMkLst>
            <pc:docMk/>
            <pc:sldMk cId="1158041127" sldId="289"/>
            <ac:spMk id="2" creationId="{054EB59B-62BB-4589-AB7C-B898A8081B71}"/>
          </ac:spMkLst>
        </pc:spChg>
        <pc:spChg chg="mod">
          <ac:chgData name="Daniele BONATTO" userId="cd31af98-2f75-4194-afc8-0879d5bc0d03" providerId="ADAL" clId="{73E44C6F-9BD6-43D7-9FA9-54D7C9679F87}" dt="2018-02-01T16:14:43.056" v="1968" actId="1076"/>
          <ac:spMkLst>
            <pc:docMk/>
            <pc:sldMk cId="1158041127" sldId="289"/>
            <ac:spMk id="3" creationId="{B664C33D-50E2-46A8-890E-C9C15CB010DD}"/>
          </ac:spMkLst>
        </pc:spChg>
      </pc:sldChg>
      <pc:sldChg chg="modSp add ord">
        <pc:chgData name="Daniele BONATTO" userId="cd31af98-2f75-4194-afc8-0879d5bc0d03" providerId="ADAL" clId="{73E44C6F-9BD6-43D7-9FA9-54D7C9679F87}" dt="2018-02-01T18:36:57.659" v="2915" actId="20577"/>
        <pc:sldMkLst>
          <pc:docMk/>
          <pc:sldMk cId="92102821" sldId="291"/>
        </pc:sldMkLst>
        <pc:spChg chg="mod">
          <ac:chgData name="Daniele BONATTO" userId="cd31af98-2f75-4194-afc8-0879d5bc0d03" providerId="ADAL" clId="{73E44C6F-9BD6-43D7-9FA9-54D7C9679F87}" dt="2018-02-01T16:16:39.769" v="2016" actId="20577"/>
          <ac:spMkLst>
            <pc:docMk/>
            <pc:sldMk cId="92102821" sldId="291"/>
            <ac:spMk id="2" creationId="{AB13FEFC-54EE-45AA-9FE7-D840DA503377}"/>
          </ac:spMkLst>
        </pc:spChg>
        <pc:spChg chg="mod">
          <ac:chgData name="Daniele BONATTO" userId="cd31af98-2f75-4194-afc8-0879d5bc0d03" providerId="ADAL" clId="{73E44C6F-9BD6-43D7-9FA9-54D7C9679F87}" dt="2018-02-01T18:36:57.659" v="2915" actId="20577"/>
          <ac:spMkLst>
            <pc:docMk/>
            <pc:sldMk cId="92102821" sldId="291"/>
            <ac:spMk id="3" creationId="{46B347C5-090F-4A28-B2E1-B3FC3DD5696B}"/>
          </ac:spMkLst>
        </pc:spChg>
      </pc:sldChg>
      <pc:sldChg chg="addSp modSp add">
        <pc:chgData name="Daniele BONATTO" userId="cd31af98-2f75-4194-afc8-0879d5bc0d03" providerId="ADAL" clId="{73E44C6F-9BD6-43D7-9FA9-54D7C9679F87}" dt="2018-02-01T17:03:52.661" v="2432" actId="1076"/>
        <pc:sldMkLst>
          <pc:docMk/>
          <pc:sldMk cId="3387218038" sldId="293"/>
        </pc:sldMkLst>
        <pc:spChg chg="mod">
          <ac:chgData name="Daniele BONATTO" userId="cd31af98-2f75-4194-afc8-0879d5bc0d03" providerId="ADAL" clId="{73E44C6F-9BD6-43D7-9FA9-54D7C9679F87}" dt="2018-02-01T16:47:15.042" v="2228" actId="20577"/>
          <ac:spMkLst>
            <pc:docMk/>
            <pc:sldMk cId="3387218038" sldId="293"/>
            <ac:spMk id="2" creationId="{6F1AF841-B899-4A27-B7F7-8BE5998CC5A2}"/>
          </ac:spMkLst>
        </pc:spChg>
        <pc:spChg chg="mod">
          <ac:chgData name="Daniele BONATTO" userId="cd31af98-2f75-4194-afc8-0879d5bc0d03" providerId="ADAL" clId="{73E44C6F-9BD6-43D7-9FA9-54D7C9679F87}" dt="2018-02-01T16:47:48.645" v="2391" actId="20577"/>
          <ac:spMkLst>
            <pc:docMk/>
            <pc:sldMk cId="3387218038" sldId="293"/>
            <ac:spMk id="3" creationId="{8353D5DC-1B40-432C-A5C2-68EA7E5C1251}"/>
          </ac:spMkLst>
        </pc:spChg>
        <pc:spChg chg="add mod">
          <ac:chgData name="Daniele BONATTO" userId="cd31af98-2f75-4194-afc8-0879d5bc0d03" providerId="ADAL" clId="{73E44C6F-9BD6-43D7-9FA9-54D7C9679F87}" dt="2018-02-01T17:03:52.661" v="2432" actId="1076"/>
          <ac:spMkLst>
            <pc:docMk/>
            <pc:sldMk cId="3387218038" sldId="293"/>
            <ac:spMk id="6" creationId="{703A88F9-DF39-487D-8485-E707C66B31A9}"/>
          </ac:spMkLst>
        </pc:spChg>
        <pc:spChg chg="add mod">
          <ac:chgData name="Daniele BONATTO" userId="cd31af98-2f75-4194-afc8-0879d5bc0d03" providerId="ADAL" clId="{73E44C6F-9BD6-43D7-9FA9-54D7C9679F87}" dt="2018-02-01T17:03:49.081" v="2431" actId="1076"/>
          <ac:spMkLst>
            <pc:docMk/>
            <pc:sldMk cId="3387218038" sldId="293"/>
            <ac:spMk id="7" creationId="{41E2F8A6-11BE-491C-98D1-976649439A38}"/>
          </ac:spMkLst>
        </pc:spChg>
        <pc:spChg chg="add mod">
          <ac:chgData name="Daniele BONATTO" userId="cd31af98-2f75-4194-afc8-0879d5bc0d03" providerId="ADAL" clId="{73E44C6F-9BD6-43D7-9FA9-54D7C9679F87}" dt="2018-02-01T17:03:49.081" v="2431" actId="1076"/>
          <ac:spMkLst>
            <pc:docMk/>
            <pc:sldMk cId="3387218038" sldId="293"/>
            <ac:spMk id="8" creationId="{5B4550F9-0BA2-4EE9-94CA-2EE17E2742C4}"/>
          </ac:spMkLst>
        </pc:spChg>
        <pc:spChg chg="add mod">
          <ac:chgData name="Daniele BONATTO" userId="cd31af98-2f75-4194-afc8-0879d5bc0d03" providerId="ADAL" clId="{73E44C6F-9BD6-43D7-9FA9-54D7C9679F87}" dt="2018-02-01T17:03:49.081" v="2431" actId="1076"/>
          <ac:spMkLst>
            <pc:docMk/>
            <pc:sldMk cId="3387218038" sldId="293"/>
            <ac:spMk id="9" creationId="{493FB8C4-FA60-4FC5-9BD6-176E46FE5BDF}"/>
          </ac:spMkLst>
        </pc:spChg>
        <pc:spChg chg="add mod">
          <ac:chgData name="Daniele BONATTO" userId="cd31af98-2f75-4194-afc8-0879d5bc0d03" providerId="ADAL" clId="{73E44C6F-9BD6-43D7-9FA9-54D7C9679F87}" dt="2018-02-01T17:03:49.081" v="2431" actId="1076"/>
          <ac:spMkLst>
            <pc:docMk/>
            <pc:sldMk cId="3387218038" sldId="293"/>
            <ac:spMk id="10" creationId="{470DD114-3768-4C90-A3AA-7D95374E7E13}"/>
          </ac:spMkLst>
        </pc:spChg>
        <pc:spChg chg="add mod">
          <ac:chgData name="Daniele BONATTO" userId="cd31af98-2f75-4194-afc8-0879d5bc0d03" providerId="ADAL" clId="{73E44C6F-9BD6-43D7-9FA9-54D7C9679F87}" dt="2018-02-01T17:03:49.081" v="2431" actId="1076"/>
          <ac:spMkLst>
            <pc:docMk/>
            <pc:sldMk cId="3387218038" sldId="293"/>
            <ac:spMk id="11" creationId="{B871508A-24BE-455E-817F-31E09BDB4A75}"/>
          </ac:spMkLst>
        </pc:spChg>
        <pc:picChg chg="add mod">
          <ac:chgData name="Daniele BONATTO" userId="cd31af98-2f75-4194-afc8-0879d5bc0d03" providerId="ADAL" clId="{73E44C6F-9BD6-43D7-9FA9-54D7C9679F87}" dt="2018-02-01T17:03:49.081" v="2431" actId="1076"/>
          <ac:picMkLst>
            <pc:docMk/>
            <pc:sldMk cId="3387218038" sldId="293"/>
            <ac:picMk id="5" creationId="{7C5F1F64-4DD8-48BF-90E7-103A4805718D}"/>
          </ac:picMkLst>
        </pc:picChg>
      </pc:sldChg>
      <pc:sldChg chg="addSp delSp modSp add">
        <pc:chgData name="Daniele BONATTO" userId="cd31af98-2f75-4194-afc8-0879d5bc0d03" providerId="ADAL" clId="{73E44C6F-9BD6-43D7-9FA9-54D7C9679F87}" dt="2018-02-01T19:00:35.018" v="3133" actId="1076"/>
        <pc:sldMkLst>
          <pc:docMk/>
          <pc:sldMk cId="983670516" sldId="294"/>
        </pc:sldMkLst>
        <pc:spChg chg="del">
          <ac:chgData name="Daniele BONATTO" userId="cd31af98-2f75-4194-afc8-0879d5bc0d03" providerId="ADAL" clId="{73E44C6F-9BD6-43D7-9FA9-54D7C9679F87}" dt="2018-02-01T18:59:46.980" v="3130" actId="478"/>
          <ac:spMkLst>
            <pc:docMk/>
            <pc:sldMk cId="983670516" sldId="294"/>
            <ac:spMk id="2" creationId="{134A71B5-9B48-41C9-A7A6-203071DE161F}"/>
          </ac:spMkLst>
        </pc:spChg>
        <pc:spChg chg="del">
          <ac:chgData name="Daniele BONATTO" userId="cd31af98-2f75-4194-afc8-0879d5bc0d03" providerId="ADAL" clId="{73E44C6F-9BD6-43D7-9FA9-54D7C9679F87}" dt="2018-02-01T18:59:51.737" v="3131" actId="478"/>
          <ac:spMkLst>
            <pc:docMk/>
            <pc:sldMk cId="983670516" sldId="294"/>
            <ac:spMk id="3" creationId="{2418A598-2F8F-4C2C-9162-71975DC7565A}"/>
          </ac:spMkLst>
        </pc:spChg>
        <pc:picChg chg="add mod">
          <ac:chgData name="Daniele BONATTO" userId="cd31af98-2f75-4194-afc8-0879d5bc0d03" providerId="ADAL" clId="{73E44C6F-9BD6-43D7-9FA9-54D7C9679F87}" dt="2018-02-01T19:00:35.018" v="3133" actId="1076"/>
          <ac:picMkLst>
            <pc:docMk/>
            <pc:sldMk cId="983670516" sldId="294"/>
            <ac:picMk id="5" creationId="{A616B17F-C8C7-4D73-9F37-0227DC865F5D}"/>
          </ac:picMkLst>
        </pc:picChg>
      </pc:sldChg>
      <pc:sldChg chg="addSp delSp modSp add">
        <pc:chgData name="Daniele BONATTO" userId="cd31af98-2f75-4194-afc8-0879d5bc0d03" providerId="ADAL" clId="{73E44C6F-9BD6-43D7-9FA9-54D7C9679F87}" dt="2018-02-01T19:05:12.102" v="3154" actId="1076"/>
        <pc:sldMkLst>
          <pc:docMk/>
          <pc:sldMk cId="383943289" sldId="295"/>
        </pc:sldMkLst>
        <pc:spChg chg="mod">
          <ac:chgData name="Daniele BONATTO" userId="cd31af98-2f75-4194-afc8-0879d5bc0d03" providerId="ADAL" clId="{73E44C6F-9BD6-43D7-9FA9-54D7C9679F87}" dt="2018-02-01T19:05:09.016" v="3153" actId="1076"/>
          <ac:spMkLst>
            <pc:docMk/>
            <pc:sldMk cId="383943289" sldId="295"/>
            <ac:spMk id="2" creationId="{C57BD3FD-E2EC-4A48-9F9E-DBCB661685D4}"/>
          </ac:spMkLst>
        </pc:spChg>
        <pc:spChg chg="del">
          <ac:chgData name="Daniele BONATTO" userId="cd31af98-2f75-4194-afc8-0879d5bc0d03" providerId="ADAL" clId="{73E44C6F-9BD6-43D7-9FA9-54D7C9679F87}" dt="2018-02-01T19:04:52.400" v="3150" actId="478"/>
          <ac:spMkLst>
            <pc:docMk/>
            <pc:sldMk cId="383943289" sldId="295"/>
            <ac:spMk id="3" creationId="{C668F005-CF01-4C96-AA7D-14010DA6ED2E}"/>
          </ac:spMkLst>
        </pc:spChg>
        <pc:picChg chg="add mod">
          <ac:chgData name="Daniele BONATTO" userId="cd31af98-2f75-4194-afc8-0879d5bc0d03" providerId="ADAL" clId="{73E44C6F-9BD6-43D7-9FA9-54D7C9679F87}" dt="2018-02-01T19:05:12.102" v="3154" actId="1076"/>
          <ac:picMkLst>
            <pc:docMk/>
            <pc:sldMk cId="383943289" sldId="295"/>
            <ac:picMk id="5" creationId="{685C28D8-096D-47C5-A75C-462DFF7BA9D8}"/>
          </ac:picMkLst>
        </pc:picChg>
      </pc:sldChg>
    </pc:docChg>
  </pc:docChgLst>
  <pc:docChgLst>
    <pc:chgData name="Daniele BONATTO" userId="cd31af98-2f75-4194-afc8-0879d5bc0d03" providerId="ADAL" clId="{8DB5FED9-FFCE-4676-83F7-681848646669}"/>
    <pc:docChg chg="undo custSel addSld modSld sldOrd">
      <pc:chgData name="Daniele BONATTO" userId="cd31af98-2f75-4194-afc8-0879d5bc0d03" providerId="ADAL" clId="{8DB5FED9-FFCE-4676-83F7-681848646669}" dt="2018-03-08T15:54:17.310" v="2970" actId="20577"/>
      <pc:docMkLst>
        <pc:docMk/>
      </pc:docMkLst>
      <pc:sldChg chg="modSp">
        <pc:chgData name="Daniele BONATTO" userId="cd31af98-2f75-4194-afc8-0879d5bc0d03" providerId="ADAL" clId="{8DB5FED9-FFCE-4676-83F7-681848646669}" dt="2018-02-21T19:22:22.511" v="217" actId="20577"/>
        <pc:sldMkLst>
          <pc:docMk/>
          <pc:sldMk cId="1080607180" sldId="256"/>
        </pc:sldMkLst>
        <pc:spChg chg="mod">
          <ac:chgData name="Daniele BONATTO" userId="cd31af98-2f75-4194-afc8-0879d5bc0d03" providerId="ADAL" clId="{8DB5FED9-FFCE-4676-83F7-681848646669}" dt="2018-02-21T19:22:22.511" v="217" actId="20577"/>
          <ac:spMkLst>
            <pc:docMk/>
            <pc:sldMk cId="1080607180" sldId="256"/>
            <ac:spMk id="2" creationId="{00000000-0000-0000-0000-000000000000}"/>
          </ac:spMkLst>
        </pc:spChg>
      </pc:sldChg>
      <pc:sldChg chg="modSp">
        <pc:chgData name="Daniele BONATTO" userId="cd31af98-2f75-4194-afc8-0879d5bc0d03" providerId="ADAL" clId="{8DB5FED9-FFCE-4676-83F7-681848646669}" dt="2018-02-21T22:54:56.857" v="2749" actId="20577"/>
        <pc:sldMkLst>
          <pc:docMk/>
          <pc:sldMk cId="3176777955" sldId="261"/>
        </pc:sldMkLst>
        <pc:spChg chg="mod">
          <ac:chgData name="Daniele BONATTO" userId="cd31af98-2f75-4194-afc8-0879d5bc0d03" providerId="ADAL" clId="{8DB5FED9-FFCE-4676-83F7-681848646669}" dt="2018-02-21T22:54:56.857" v="2749" actId="20577"/>
          <ac:spMkLst>
            <pc:docMk/>
            <pc:sldMk cId="3176777955" sldId="261"/>
            <ac:spMk id="3" creationId="{00000000-0000-0000-0000-000000000000}"/>
          </ac:spMkLst>
        </pc:spChg>
      </pc:sldChg>
      <pc:sldChg chg="modSp">
        <pc:chgData name="Daniele BONATTO" userId="cd31af98-2f75-4194-afc8-0879d5bc0d03" providerId="ADAL" clId="{8DB5FED9-FFCE-4676-83F7-681848646669}" dt="2018-02-22T20:00:26.374" v="2858" actId="1076"/>
        <pc:sldMkLst>
          <pc:docMk/>
          <pc:sldMk cId="2292035467" sldId="266"/>
        </pc:sldMkLst>
        <pc:spChg chg="mod">
          <ac:chgData name="Daniele BONATTO" userId="cd31af98-2f75-4194-afc8-0879d5bc0d03" providerId="ADAL" clId="{8DB5FED9-FFCE-4676-83F7-681848646669}" dt="2018-02-22T19:56:05.322" v="2802" actId="1076"/>
          <ac:spMkLst>
            <pc:docMk/>
            <pc:sldMk cId="2292035467" sldId="266"/>
            <ac:spMk id="2" creationId="{00000000-0000-0000-0000-000000000000}"/>
          </ac:spMkLst>
        </pc:spChg>
        <pc:spChg chg="mod">
          <ac:chgData name="Daniele BONATTO" userId="cd31af98-2f75-4194-afc8-0879d5bc0d03" providerId="ADAL" clId="{8DB5FED9-FFCE-4676-83F7-681848646669}" dt="2018-02-22T19:54:07.815" v="2786" actId="20577"/>
          <ac:spMkLst>
            <pc:docMk/>
            <pc:sldMk cId="2292035467" sldId="266"/>
            <ac:spMk id="3" creationId="{47D14B02-6D75-4D93-90DB-D0C5EE4E4233}"/>
          </ac:spMkLst>
        </pc:spChg>
        <pc:spChg chg="mod">
          <ac:chgData name="Daniele BONATTO" userId="cd31af98-2f75-4194-afc8-0879d5bc0d03" providerId="ADAL" clId="{8DB5FED9-FFCE-4676-83F7-681848646669}" dt="2018-02-22T20:00:26.374" v="2858" actId="1076"/>
          <ac:spMkLst>
            <pc:docMk/>
            <pc:sldMk cId="2292035467" sldId="266"/>
            <ac:spMk id="9" creationId="{3F3E83C4-CA0C-4388-95E9-0308E69D49B2}"/>
          </ac:spMkLst>
        </pc:spChg>
        <pc:spChg chg="mod">
          <ac:chgData name="Daniele BONATTO" userId="cd31af98-2f75-4194-afc8-0879d5bc0d03" providerId="ADAL" clId="{8DB5FED9-FFCE-4676-83F7-681848646669}" dt="2018-02-22T19:57:14.409" v="2831" actId="1076"/>
          <ac:spMkLst>
            <pc:docMk/>
            <pc:sldMk cId="2292035467" sldId="266"/>
            <ac:spMk id="10" creationId="{1CA4833E-4985-4C83-9B39-43B74D4C1526}"/>
          </ac:spMkLst>
        </pc:spChg>
        <pc:spChg chg="mod">
          <ac:chgData name="Daniele BONATTO" userId="cd31af98-2f75-4194-afc8-0879d5bc0d03" providerId="ADAL" clId="{8DB5FED9-FFCE-4676-83F7-681848646669}" dt="2018-02-22T19:57:36.343" v="2839" actId="1076"/>
          <ac:spMkLst>
            <pc:docMk/>
            <pc:sldMk cId="2292035467" sldId="266"/>
            <ac:spMk id="11" creationId="{C2FB9E19-5A4D-440B-AEE5-150BFB98B08A}"/>
          </ac:spMkLst>
        </pc:spChg>
        <pc:spChg chg="mod">
          <ac:chgData name="Daniele BONATTO" userId="cd31af98-2f75-4194-afc8-0879d5bc0d03" providerId="ADAL" clId="{8DB5FED9-FFCE-4676-83F7-681848646669}" dt="2018-02-22T19:55:28.327" v="2793" actId="14100"/>
          <ac:spMkLst>
            <pc:docMk/>
            <pc:sldMk cId="2292035467" sldId="266"/>
            <ac:spMk id="16" creationId="{887A6740-8D86-4511-A097-AE8C8B3ED935}"/>
          </ac:spMkLst>
        </pc:spChg>
        <pc:spChg chg="mod">
          <ac:chgData name="Daniele BONATTO" userId="cd31af98-2f75-4194-afc8-0879d5bc0d03" providerId="ADAL" clId="{8DB5FED9-FFCE-4676-83F7-681848646669}" dt="2018-02-22T19:55:52.237" v="2798" actId="1076"/>
          <ac:spMkLst>
            <pc:docMk/>
            <pc:sldMk cId="2292035467" sldId="266"/>
            <ac:spMk id="18" creationId="{5681E605-89F1-4953-949F-C545E53F1D7D}"/>
          </ac:spMkLst>
        </pc:spChg>
        <pc:spChg chg="mod">
          <ac:chgData name="Daniele BONATTO" userId="cd31af98-2f75-4194-afc8-0879d5bc0d03" providerId="ADAL" clId="{8DB5FED9-FFCE-4676-83F7-681848646669}" dt="2018-02-22T19:55:56.169" v="2799" actId="1076"/>
          <ac:spMkLst>
            <pc:docMk/>
            <pc:sldMk cId="2292035467" sldId="266"/>
            <ac:spMk id="23" creationId="{DAB81023-D780-4866-ADBC-B97F4A19EE06}"/>
          </ac:spMkLst>
        </pc:spChg>
        <pc:picChg chg="mod">
          <ac:chgData name="Daniele BONATTO" userId="cd31af98-2f75-4194-afc8-0879d5bc0d03" providerId="ADAL" clId="{8DB5FED9-FFCE-4676-83F7-681848646669}" dt="2018-02-22T19:57:46.428" v="2843" actId="1076"/>
          <ac:picMkLst>
            <pc:docMk/>
            <pc:sldMk cId="2292035467" sldId="266"/>
            <ac:picMk id="6" creationId="{00000000-0000-0000-0000-000000000000}"/>
          </ac:picMkLst>
        </pc:picChg>
        <pc:cxnChg chg="mod">
          <ac:chgData name="Daniele BONATTO" userId="cd31af98-2f75-4194-afc8-0879d5bc0d03" providerId="ADAL" clId="{8DB5FED9-FFCE-4676-83F7-681848646669}" dt="2018-02-22T19:55:52.237" v="2798" actId="1076"/>
          <ac:cxnSpMkLst>
            <pc:docMk/>
            <pc:sldMk cId="2292035467" sldId="266"/>
            <ac:cxnSpMk id="14" creationId="{6EDF3C87-8FC0-4990-BFBA-0ACFAE65AECE}"/>
          </ac:cxnSpMkLst>
        </pc:cxnChg>
        <pc:cxnChg chg="mod">
          <ac:chgData name="Daniele BONATTO" userId="cd31af98-2f75-4194-afc8-0879d5bc0d03" providerId="ADAL" clId="{8DB5FED9-FFCE-4676-83F7-681848646669}" dt="2018-02-22T19:56:01.576" v="2801" actId="14100"/>
          <ac:cxnSpMkLst>
            <pc:docMk/>
            <pc:sldMk cId="2292035467" sldId="266"/>
            <ac:cxnSpMk id="20" creationId="{C859D4CC-E384-48BB-BAB6-28EAD4E8DDB7}"/>
          </ac:cxnSpMkLst>
        </pc:cxnChg>
      </pc:sldChg>
      <pc:sldChg chg="modSp">
        <pc:chgData name="Daniele BONATTO" userId="cd31af98-2f75-4194-afc8-0879d5bc0d03" providerId="ADAL" clId="{8DB5FED9-FFCE-4676-83F7-681848646669}" dt="2018-02-21T22:44:06.925" v="2390" actId="20577"/>
        <pc:sldMkLst>
          <pc:docMk/>
          <pc:sldMk cId="901423176" sldId="273"/>
        </pc:sldMkLst>
        <pc:spChg chg="mod">
          <ac:chgData name="Daniele BONATTO" userId="cd31af98-2f75-4194-afc8-0879d5bc0d03" providerId="ADAL" clId="{8DB5FED9-FFCE-4676-83F7-681848646669}" dt="2018-02-21T22:44:06.925" v="2390" actId="20577"/>
          <ac:spMkLst>
            <pc:docMk/>
            <pc:sldMk cId="901423176" sldId="273"/>
            <ac:spMk id="3" creationId="{00000000-0000-0000-0000-000000000000}"/>
          </ac:spMkLst>
        </pc:spChg>
      </pc:sldChg>
      <pc:sldChg chg="addSp modSp">
        <pc:chgData name="Daniele BONATTO" userId="cd31af98-2f75-4194-afc8-0879d5bc0d03" providerId="ADAL" clId="{8DB5FED9-FFCE-4676-83F7-681848646669}" dt="2018-02-21T22:58:54.529" v="2758" actId="20577"/>
        <pc:sldMkLst>
          <pc:docMk/>
          <pc:sldMk cId="1145479936" sldId="274"/>
        </pc:sldMkLst>
        <pc:spChg chg="add mod">
          <ac:chgData name="Daniele BONATTO" userId="cd31af98-2f75-4194-afc8-0879d5bc0d03" providerId="ADAL" clId="{8DB5FED9-FFCE-4676-83F7-681848646669}" dt="2018-02-21T22:58:54.529" v="2758" actId="20577"/>
          <ac:spMkLst>
            <pc:docMk/>
            <pc:sldMk cId="1145479936" sldId="274"/>
            <ac:spMk id="3" creationId="{CA2CA224-DC12-4E23-9F91-971DA21B7B04}"/>
          </ac:spMkLst>
        </pc:spChg>
      </pc:sldChg>
      <pc:sldChg chg="modSp">
        <pc:chgData name="Daniele BONATTO" userId="cd31af98-2f75-4194-afc8-0879d5bc0d03" providerId="ADAL" clId="{8DB5FED9-FFCE-4676-83F7-681848646669}" dt="2018-02-21T22:58:29.516" v="2752" actId="313"/>
        <pc:sldMkLst>
          <pc:docMk/>
          <pc:sldMk cId="1349206513" sldId="278"/>
        </pc:sldMkLst>
        <pc:spChg chg="mod">
          <ac:chgData name="Daniele BONATTO" userId="cd31af98-2f75-4194-afc8-0879d5bc0d03" providerId="ADAL" clId="{8DB5FED9-FFCE-4676-83F7-681848646669}" dt="2018-02-21T22:58:29.516" v="2752" actId="313"/>
          <ac:spMkLst>
            <pc:docMk/>
            <pc:sldMk cId="1349206513" sldId="278"/>
            <ac:spMk id="3" creationId="{00000000-0000-0000-0000-000000000000}"/>
          </ac:spMkLst>
        </pc:spChg>
      </pc:sldChg>
      <pc:sldChg chg="modSp">
        <pc:chgData name="Daniele BONATTO" userId="cd31af98-2f75-4194-afc8-0879d5bc0d03" providerId="ADAL" clId="{8DB5FED9-FFCE-4676-83F7-681848646669}" dt="2018-02-21T22:41:52.740" v="2387" actId="20577"/>
        <pc:sldMkLst>
          <pc:docMk/>
          <pc:sldMk cId="875779325" sldId="281"/>
        </pc:sldMkLst>
        <pc:spChg chg="mod">
          <ac:chgData name="Daniele BONATTO" userId="cd31af98-2f75-4194-afc8-0879d5bc0d03" providerId="ADAL" clId="{8DB5FED9-FFCE-4676-83F7-681848646669}" dt="2018-02-21T22:41:52.740" v="2387" actId="20577"/>
          <ac:spMkLst>
            <pc:docMk/>
            <pc:sldMk cId="875779325" sldId="281"/>
            <ac:spMk id="3" creationId="{5D01FFC1-645E-4BF9-823D-BCDE35AE492C}"/>
          </ac:spMkLst>
        </pc:spChg>
      </pc:sldChg>
      <pc:sldChg chg="modSp">
        <pc:chgData name="Daniele BONATTO" userId="cd31af98-2f75-4194-afc8-0879d5bc0d03" providerId="ADAL" clId="{8DB5FED9-FFCE-4676-83F7-681848646669}" dt="2018-02-21T22:58:05.069" v="2750" actId="313"/>
        <pc:sldMkLst>
          <pc:docMk/>
          <pc:sldMk cId="2881063272" sldId="282"/>
        </pc:sldMkLst>
        <pc:spChg chg="mod">
          <ac:chgData name="Daniele BONATTO" userId="cd31af98-2f75-4194-afc8-0879d5bc0d03" providerId="ADAL" clId="{8DB5FED9-FFCE-4676-83F7-681848646669}" dt="2018-02-21T22:58:05.069" v="2750" actId="313"/>
          <ac:spMkLst>
            <pc:docMk/>
            <pc:sldMk cId="2881063272" sldId="282"/>
            <ac:spMk id="3" creationId="{EE531A90-58BE-4939-BB2B-26C60781F770}"/>
          </ac:spMkLst>
        </pc:spChg>
      </pc:sldChg>
      <pc:sldChg chg="modSp">
        <pc:chgData name="Daniele BONATTO" userId="cd31af98-2f75-4194-afc8-0879d5bc0d03" providerId="ADAL" clId="{8DB5FED9-FFCE-4676-83F7-681848646669}" dt="2018-02-21T22:59:10.257" v="2759" actId="313"/>
        <pc:sldMkLst>
          <pc:docMk/>
          <pc:sldMk cId="3283079760" sldId="283"/>
        </pc:sldMkLst>
        <pc:spChg chg="mod">
          <ac:chgData name="Daniele BONATTO" userId="cd31af98-2f75-4194-afc8-0879d5bc0d03" providerId="ADAL" clId="{8DB5FED9-FFCE-4676-83F7-681848646669}" dt="2018-02-21T22:59:10.257" v="2759" actId="313"/>
          <ac:spMkLst>
            <pc:docMk/>
            <pc:sldMk cId="3283079760" sldId="283"/>
            <ac:spMk id="3" creationId="{D01D9BD7-FCA0-499B-85A5-BC5526BA23FD}"/>
          </ac:spMkLst>
        </pc:spChg>
      </pc:sldChg>
      <pc:sldChg chg="modSp ord">
        <pc:chgData name="Daniele BONATTO" userId="cd31af98-2f75-4194-afc8-0879d5bc0d03" providerId="ADAL" clId="{8DB5FED9-FFCE-4676-83F7-681848646669}" dt="2018-02-21T22:59:35.241" v="2764" actId="20577"/>
        <pc:sldMkLst>
          <pc:docMk/>
          <pc:sldMk cId="2650517004" sldId="285"/>
        </pc:sldMkLst>
        <pc:spChg chg="mod">
          <ac:chgData name="Daniele BONATTO" userId="cd31af98-2f75-4194-afc8-0879d5bc0d03" providerId="ADAL" clId="{8DB5FED9-FFCE-4676-83F7-681848646669}" dt="2018-02-21T22:59:35.241" v="2764" actId="20577"/>
          <ac:spMkLst>
            <pc:docMk/>
            <pc:sldMk cId="2650517004" sldId="285"/>
            <ac:spMk id="3" creationId="{B2747B79-304A-4F68-9AB4-BF649043A07F}"/>
          </ac:spMkLst>
        </pc:spChg>
      </pc:sldChg>
      <pc:sldChg chg="modSp">
        <pc:chgData name="Daniele BONATTO" userId="cd31af98-2f75-4194-afc8-0879d5bc0d03" providerId="ADAL" clId="{8DB5FED9-FFCE-4676-83F7-681848646669}" dt="2018-02-21T22:59:47.800" v="2767" actId="313"/>
        <pc:sldMkLst>
          <pc:docMk/>
          <pc:sldMk cId="899212685" sldId="286"/>
        </pc:sldMkLst>
        <pc:spChg chg="mod">
          <ac:chgData name="Daniele BONATTO" userId="cd31af98-2f75-4194-afc8-0879d5bc0d03" providerId="ADAL" clId="{8DB5FED9-FFCE-4676-83F7-681848646669}" dt="2018-02-21T22:59:47.800" v="2767" actId="313"/>
          <ac:spMkLst>
            <pc:docMk/>
            <pc:sldMk cId="899212685" sldId="286"/>
            <ac:spMk id="3" creationId="{21E70D1C-4C04-4D3F-AA17-74EC40A8A272}"/>
          </ac:spMkLst>
        </pc:spChg>
      </pc:sldChg>
      <pc:sldChg chg="modSp">
        <pc:chgData name="Daniele BONATTO" userId="cd31af98-2f75-4194-afc8-0879d5bc0d03" providerId="ADAL" clId="{8DB5FED9-FFCE-4676-83F7-681848646669}" dt="2018-02-21T22:59:54.695" v="2768" actId="313"/>
        <pc:sldMkLst>
          <pc:docMk/>
          <pc:sldMk cId="660074242" sldId="287"/>
        </pc:sldMkLst>
        <pc:spChg chg="mod">
          <ac:chgData name="Daniele BONATTO" userId="cd31af98-2f75-4194-afc8-0879d5bc0d03" providerId="ADAL" clId="{8DB5FED9-FFCE-4676-83F7-681848646669}" dt="2018-02-21T22:59:54.695" v="2768" actId="313"/>
          <ac:spMkLst>
            <pc:docMk/>
            <pc:sldMk cId="660074242" sldId="287"/>
            <ac:spMk id="3" creationId="{676E475B-B54B-4E10-BD71-D440E855210A}"/>
          </ac:spMkLst>
        </pc:spChg>
      </pc:sldChg>
      <pc:sldChg chg="modSp add">
        <pc:chgData name="Daniele BONATTO" userId="cd31af98-2f75-4194-afc8-0879d5bc0d03" providerId="ADAL" clId="{8DB5FED9-FFCE-4676-83F7-681848646669}" dt="2018-02-21T23:00:46.753" v="2770" actId="313"/>
        <pc:sldMkLst>
          <pc:docMk/>
          <pc:sldMk cId="3020950836" sldId="301"/>
        </pc:sldMkLst>
        <pc:spChg chg="mod">
          <ac:chgData name="Daniele BONATTO" userId="cd31af98-2f75-4194-afc8-0879d5bc0d03" providerId="ADAL" clId="{8DB5FED9-FFCE-4676-83F7-681848646669}" dt="2018-02-21T19:44:31.743" v="2043" actId="20577"/>
          <ac:spMkLst>
            <pc:docMk/>
            <pc:sldMk cId="3020950836" sldId="301"/>
            <ac:spMk id="2" creationId="{0A303103-B3B0-408F-8B60-E501D6EF7017}"/>
          </ac:spMkLst>
        </pc:spChg>
        <pc:spChg chg="mod">
          <ac:chgData name="Daniele BONATTO" userId="cd31af98-2f75-4194-afc8-0879d5bc0d03" providerId="ADAL" clId="{8DB5FED9-FFCE-4676-83F7-681848646669}" dt="2018-02-21T23:00:46.753" v="2770" actId="313"/>
          <ac:spMkLst>
            <pc:docMk/>
            <pc:sldMk cId="3020950836" sldId="301"/>
            <ac:spMk id="3" creationId="{41C88A57-D1B7-43AC-B458-BCF123DD96A6}"/>
          </ac:spMkLst>
        </pc:spChg>
      </pc:sldChg>
      <pc:sldChg chg="addSp delSp modSp add">
        <pc:chgData name="Daniele BONATTO" userId="cd31af98-2f75-4194-afc8-0879d5bc0d03" providerId="ADAL" clId="{8DB5FED9-FFCE-4676-83F7-681848646669}" dt="2018-02-22T20:09:28.505" v="2877"/>
        <pc:sldMkLst>
          <pc:docMk/>
          <pc:sldMk cId="260462976" sldId="302"/>
        </pc:sldMkLst>
        <pc:spChg chg="mod">
          <ac:chgData name="Daniele BONATTO" userId="cd31af98-2f75-4194-afc8-0879d5bc0d03" providerId="ADAL" clId="{8DB5FED9-FFCE-4676-83F7-681848646669}" dt="2018-02-21T22:49:41.567" v="2572" actId="20577"/>
          <ac:spMkLst>
            <pc:docMk/>
            <pc:sldMk cId="260462976" sldId="302"/>
            <ac:spMk id="2" creationId="{288D2C96-71D9-4F00-98D6-D5C0BB0B0E1E}"/>
          </ac:spMkLst>
        </pc:spChg>
        <pc:spChg chg="mod">
          <ac:chgData name="Daniele BONATTO" userId="cd31af98-2f75-4194-afc8-0879d5bc0d03" providerId="ADAL" clId="{8DB5FED9-FFCE-4676-83F7-681848646669}" dt="2018-02-22T20:09:28.505" v="2877"/>
          <ac:spMkLst>
            <pc:docMk/>
            <pc:sldMk cId="260462976" sldId="302"/>
            <ac:spMk id="3" creationId="{C24F7E0E-DBF8-4E4D-A435-FEA1250CD9A9}"/>
          </ac:spMkLst>
        </pc:spChg>
        <pc:spChg chg="add del">
          <ac:chgData name="Daniele BONATTO" userId="cd31af98-2f75-4194-afc8-0879d5bc0d03" providerId="ADAL" clId="{8DB5FED9-FFCE-4676-83F7-681848646669}" dt="2018-02-21T22:50:06.412" v="2585" actId="20577"/>
          <ac:spMkLst>
            <pc:docMk/>
            <pc:sldMk cId="260462976" sldId="302"/>
            <ac:spMk id="4" creationId="{7DA584FB-6349-4DB4-9AE4-33CDE415E61E}"/>
          </ac:spMkLst>
        </pc:spChg>
        <pc:spChg chg="add del">
          <ac:chgData name="Daniele BONATTO" userId="cd31af98-2f75-4194-afc8-0879d5bc0d03" providerId="ADAL" clId="{8DB5FED9-FFCE-4676-83F7-681848646669}" dt="2018-02-21T22:50:18.697" v="2589" actId="20577"/>
          <ac:spMkLst>
            <pc:docMk/>
            <pc:sldMk cId="260462976" sldId="302"/>
            <ac:spMk id="5" creationId="{9C23558D-2C51-48BE-9517-EC5350269070}"/>
          </ac:spMkLst>
        </pc:spChg>
        <pc:spChg chg="add del">
          <ac:chgData name="Daniele BONATTO" userId="cd31af98-2f75-4194-afc8-0879d5bc0d03" providerId="ADAL" clId="{8DB5FED9-FFCE-4676-83F7-681848646669}" dt="2018-02-21T22:51:19.066" v="2646" actId="20577"/>
          <ac:spMkLst>
            <pc:docMk/>
            <pc:sldMk cId="260462976" sldId="302"/>
            <ac:spMk id="6" creationId="{610F38CA-A29E-4356-AE33-79F300A08A54}"/>
          </ac:spMkLst>
        </pc:spChg>
      </pc:sldChg>
      <pc:sldChg chg="modSp">
        <pc:chgData name="Daniele BONATTO" userId="cd31af98-2f75-4194-afc8-0879d5bc0d03" providerId="ADAL" clId="{8DB5FED9-FFCE-4676-83F7-681848646669}" dt="2018-03-08T15:54:17.310" v="2970" actId="20577"/>
        <pc:sldMkLst>
          <pc:docMk/>
          <pc:sldMk cId="294035577" sldId="310"/>
        </pc:sldMkLst>
        <pc:spChg chg="mod">
          <ac:chgData name="Daniele BONATTO" userId="cd31af98-2f75-4194-afc8-0879d5bc0d03" providerId="ADAL" clId="{8DB5FED9-FFCE-4676-83F7-681848646669}" dt="2018-03-08T15:54:17.310" v="2970" actId="20577"/>
          <ac:spMkLst>
            <pc:docMk/>
            <pc:sldMk cId="294035577" sldId="310"/>
            <ac:spMk id="3" creationId="{5D0617FE-460D-48FA-803B-28D8DD84965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520AB-621F-4118-B2EA-7359DAD333B5}" type="datetimeFigureOut">
              <a:rPr lang="en-US" smtClean="0"/>
              <a:t>2/14/2019</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41FC3-4737-476B-AFC1-8355EE22D05D}" type="slidenum">
              <a:rPr lang="en-US" smtClean="0"/>
              <a:t>‹N°›</a:t>
            </a:fld>
            <a:endParaRPr lang="en-US"/>
          </a:p>
        </p:txBody>
      </p:sp>
    </p:spTree>
    <p:extLst>
      <p:ext uri="{BB962C8B-B14F-4D97-AF65-F5344CB8AC3E}">
        <p14:creationId xmlns:p14="http://schemas.microsoft.com/office/powerpoint/2010/main" val="3920067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12D41FC3-4737-476B-AFC1-8355EE22D05D}" type="slidenum">
              <a:rPr lang="en-US" smtClean="0"/>
              <a:t>50</a:t>
            </a:fld>
            <a:endParaRPr lang="en-US"/>
          </a:p>
        </p:txBody>
      </p:sp>
    </p:spTree>
    <p:extLst>
      <p:ext uri="{BB962C8B-B14F-4D97-AF65-F5344CB8AC3E}">
        <p14:creationId xmlns:p14="http://schemas.microsoft.com/office/powerpoint/2010/main" val="339383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DA23C185-1ACB-44B9-82D6-286B5908F1A8}"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677590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63816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191453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8248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788420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DA23C185-1ACB-44B9-82D6-286B5908F1A8}" type="datetimeFigureOut">
              <a:rPr lang="en-US" smtClean="0"/>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39112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DA23C185-1ACB-44B9-82D6-286B5908F1A8}" type="datetimeFigureOut">
              <a:rPr lang="en-US" smtClean="0"/>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175673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23C185-1ACB-44B9-82D6-286B5908F1A8}"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1543757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23C185-1ACB-44B9-82D6-286B5908F1A8}"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84211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A23C185-1ACB-44B9-82D6-286B5908F1A8}"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27871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DA23C185-1ACB-44B9-82D6-286B5908F1A8}" type="datetimeFigureOut">
              <a:rPr lang="en-US" smtClean="0"/>
              <a:t>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296190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2166424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A23C185-1ACB-44B9-82D6-286B5908F1A8}" type="datetimeFigureOut">
              <a:rPr lang="en-US" smtClean="0"/>
              <a:t>2/14/2019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957568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A23C185-1ACB-44B9-82D6-286B5908F1A8}" type="datetimeFigureOut">
              <a:rPr lang="en-US" smtClean="0"/>
              <a:t>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238734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23C185-1ACB-44B9-82D6-286B5908F1A8}" type="datetimeFigureOut">
              <a:rPr lang="en-US" smtClean="0"/>
              <a:t>2/14/2019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255863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5747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A23C185-1ACB-44B9-82D6-286B5908F1A8}" type="datetimeFigureOut">
              <a:rPr lang="en-US" smtClean="0"/>
              <a:t>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9A483-90C4-4D36-9312-9BB28FC12E07}" type="slidenum">
              <a:rPr lang="en-US" smtClean="0"/>
              <a:t>‹N°›</a:t>
            </a:fld>
            <a:endParaRPr lang="en-US"/>
          </a:p>
        </p:txBody>
      </p:sp>
    </p:spTree>
    <p:extLst>
      <p:ext uri="{BB962C8B-B14F-4D97-AF65-F5344CB8AC3E}">
        <p14:creationId xmlns:p14="http://schemas.microsoft.com/office/powerpoint/2010/main" val="3529005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A23C185-1ACB-44B9-82D6-286B5908F1A8}" type="datetimeFigureOut">
              <a:rPr lang="en-US" smtClean="0"/>
              <a:t>2/14/2019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529A483-90C4-4D36-9312-9BB28FC12E07}" type="slidenum">
              <a:rPr lang="en-US" smtClean="0"/>
              <a:t>‹N°›</a:t>
            </a:fld>
            <a:endParaRPr lang="en-US"/>
          </a:p>
        </p:txBody>
      </p:sp>
    </p:spTree>
    <p:extLst>
      <p:ext uri="{BB962C8B-B14F-4D97-AF65-F5344CB8AC3E}">
        <p14:creationId xmlns:p14="http://schemas.microsoft.com/office/powerpoint/2010/main" val="11692272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quora.com/What-is-a-warp-and-how-is-it-different-from-a-thread-block-or-wave-in-CUD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docs.nvidia.com/cuda/cuda-c-programming-guide/index.html#atomic-function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MiZDtax_O4U" TargetMode="External"/><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hyperlink" Target="https://www.youtube.com/watch?v=XPXiITMpHG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lpanorama.wordpress.com/2008/06/11/threads-and-blocks-and-grids-oh-my/" TargetMode="External"/><Relationship Id="rId2" Type="http://schemas.openxmlformats.org/officeDocument/2006/relationships/hyperlink" Target="http://amdo2016.uib.es/wp-content/uploads/2016/07/CUDA-Tutorial.pdf" TargetMode="External"/><Relationship Id="rId1" Type="http://schemas.openxmlformats.org/officeDocument/2006/relationships/slideLayout" Target="../slideLayouts/slideLayout2.xml"/><Relationship Id="rId6" Type="http://schemas.openxmlformats.org/officeDocument/2006/relationships/hyperlink" Target="https://www.youtube.com/watch?v=CZgM3DEBplE" TargetMode="External"/><Relationship Id="rId5" Type="http://schemas.openxmlformats.org/officeDocument/2006/relationships/hyperlink" Target="https://www.slideshare.net/npinto/harvard-cs264-05-advancedlevel-cuda-programming" TargetMode="External"/><Relationship Id="rId4" Type="http://schemas.openxmlformats.org/officeDocument/2006/relationships/hyperlink" Target="https://www.pelagos-consulting.com/?p=50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stackoverflow.com/questions/5531247/allocating-shared-memor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docs.nvidia.com/cuda/cuda-c-programming-guide/index.html#shared-memory-2-x" TargetMode="External"/><Relationship Id="rId2" Type="http://schemas.openxmlformats.org/officeDocument/2006/relationships/hyperlink" Target="http://docs.nvidia.com/cuda/cuda-c-programming-guide/index.html#shared-memory-1-x"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docs.nvidia.com/cuda/cuda-c-programming-guide/index.html#shared-memory-3-0"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quora.com/What-is-a-warp-and-how-is-it-different-from-a-thread-block-or-wave-in-CUD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70693" y="1538881"/>
            <a:ext cx="9440034" cy="1986914"/>
          </a:xfrm>
        </p:spPr>
        <p:txBody>
          <a:bodyPr>
            <a:normAutofit/>
          </a:bodyPr>
          <a:lstStyle/>
          <a:p>
            <a:r>
              <a:rPr lang="en-US" noProof="0" dirty="0"/>
              <a:t>INFO-H-503</a:t>
            </a:r>
            <a:br>
              <a:rPr lang="en-US" noProof="0" dirty="0"/>
            </a:br>
            <a:r>
              <a:rPr lang="en-US" noProof="0" dirty="0">
                <a:effectLst>
                  <a:outerShdw blurRad="38100" dist="38100" dir="2700000" algn="tl">
                    <a:srgbClr val="000000">
                      <a:alpha val="43137"/>
                    </a:srgbClr>
                  </a:outerShdw>
                </a:effectLst>
              </a:rPr>
              <a:t>CUDA GPGPU programming</a:t>
            </a:r>
            <a:endParaRPr lang="en-US" noProof="0" dirty="0"/>
          </a:p>
        </p:txBody>
      </p:sp>
      <p:sp>
        <p:nvSpPr>
          <p:cNvPr id="6" name="Sous-titre 2"/>
          <p:cNvSpPr txBox="1">
            <a:spLocks/>
          </p:cNvSpPr>
          <p:nvPr/>
        </p:nvSpPr>
        <p:spPr>
          <a:xfrm>
            <a:off x="1370693" y="3598339"/>
            <a:ext cx="9440034" cy="268054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b="1" dirty="0"/>
              <a:t>≥ CUDA 6.0</a:t>
            </a:r>
          </a:p>
          <a:p>
            <a:r>
              <a:rPr lang="en-US" b="1" dirty="0"/>
              <a:t>Slides 01 </a:t>
            </a:r>
          </a:p>
          <a:p>
            <a:r>
              <a:rPr lang="en-US" b="1" dirty="0"/>
              <a:t>TA: Daniele Bonatto</a:t>
            </a:r>
          </a:p>
          <a:p>
            <a:r>
              <a:rPr lang="en-US" b="1" dirty="0"/>
              <a:t>Teacher: Gauthier </a:t>
            </a:r>
            <a:r>
              <a:rPr lang="en-US" b="1" dirty="0" err="1"/>
              <a:t>Lafruit</a:t>
            </a:r>
            <a:endParaRPr lang="en-US" dirty="0"/>
          </a:p>
        </p:txBody>
      </p:sp>
    </p:spTree>
    <p:extLst>
      <p:ext uri="{BB962C8B-B14F-4D97-AF65-F5344CB8AC3E}">
        <p14:creationId xmlns:p14="http://schemas.microsoft.com/office/powerpoint/2010/main" val="108060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95" y="160421"/>
            <a:ext cx="10353762" cy="970450"/>
          </a:xfrm>
        </p:spPr>
        <p:txBody>
          <a:bodyPr/>
          <a:lstStyle/>
          <a:p>
            <a:r>
              <a:rPr lang="en-US" noProof="0" dirty="0"/>
              <a:t>Grid? Blocks? Threads? Warps??</a:t>
            </a:r>
          </a:p>
        </p:txBody>
      </p:sp>
      <p:sp>
        <p:nvSpPr>
          <p:cNvPr id="3" name="Espace réservé du contenu 2"/>
          <p:cNvSpPr>
            <a:spLocks noGrp="1"/>
          </p:cNvSpPr>
          <p:nvPr>
            <p:ph idx="1"/>
          </p:nvPr>
        </p:nvSpPr>
        <p:spPr>
          <a:xfrm>
            <a:off x="224589" y="1130871"/>
            <a:ext cx="11806990" cy="5855467"/>
          </a:xfrm>
        </p:spPr>
        <p:txBody>
          <a:bodyPr>
            <a:normAutofit/>
          </a:bodyPr>
          <a:lstStyle/>
          <a:p>
            <a:r>
              <a:rPr lang="en-US" noProof="0" dirty="0"/>
              <a:t>A grid is composed of totally independent blocks</a:t>
            </a:r>
          </a:p>
          <a:p>
            <a:r>
              <a:rPr lang="en-US" noProof="0" dirty="0"/>
              <a:t>A block is composed of threads which can communicate within their block</a:t>
            </a:r>
          </a:p>
          <a:p>
            <a:pPr lvl="1"/>
            <a:r>
              <a:rPr lang="en-US" noProof="0" dirty="0"/>
              <a:t>The threads can be paused and resumed at will</a:t>
            </a:r>
          </a:p>
          <a:p>
            <a:r>
              <a:rPr lang="en-US" noProof="0" dirty="0"/>
              <a:t>32 threads form a warp and the CUDA instructions are done in warp.</a:t>
            </a:r>
          </a:p>
          <a:p>
            <a:pPr lvl="1"/>
            <a:r>
              <a:rPr lang="en-US" noProof="0" dirty="0"/>
              <a:t>Thus:</a:t>
            </a:r>
          </a:p>
          <a:p>
            <a:pPr lvl="2"/>
            <a:r>
              <a:rPr lang="en-US" noProof="0" dirty="0"/>
              <a:t>Each warp threads execute parallelly and share the same code:</a:t>
            </a:r>
          </a:p>
          <a:p>
            <a:pPr lvl="3"/>
            <a:r>
              <a:rPr lang="en-US" noProof="0" dirty="0"/>
              <a:t>Follow the same execution path with minimal divergence</a:t>
            </a:r>
          </a:p>
          <a:p>
            <a:pPr lvl="3"/>
            <a:r>
              <a:rPr lang="en-US" noProof="0" dirty="0"/>
              <a:t>Is expected to stall at the same places</a:t>
            </a:r>
          </a:p>
          <a:p>
            <a:pPr lvl="2"/>
            <a:r>
              <a:rPr lang="en-US" noProof="0" dirty="0"/>
              <a:t>If a warp stall for any reason (typically operand not ready), we have a context switch and another warp will be executed</a:t>
            </a:r>
          </a:p>
          <a:p>
            <a:pPr lvl="3"/>
            <a:r>
              <a:rPr lang="en-US" noProof="0" dirty="0"/>
              <a:t>We pause all the threads in a warp and resume them at the same time due to the previous assumptions</a:t>
            </a:r>
          </a:p>
          <a:p>
            <a:pPr lvl="2"/>
            <a:r>
              <a:rPr lang="en-US" noProof="0" dirty="0"/>
              <a:t>REMARK: If the warp have divergences and/or stall in different places,  we are going to have an underutilization of the hardware resources -&gt; TRY TO AVOID IFs INSTRUCTIONS</a:t>
            </a:r>
          </a:p>
          <a:p>
            <a:pPr lvl="2"/>
            <a:r>
              <a:rPr lang="en-US" noProof="0" dirty="0"/>
              <a:t>REMARK: A warp is a scheduling unit for the SM</a:t>
            </a:r>
          </a:p>
          <a:p>
            <a:pPr lvl="2"/>
            <a:r>
              <a:rPr lang="fr-FR" noProof="0" dirty="0"/>
              <a:t>REMARK: CUDA </a:t>
            </a:r>
            <a:r>
              <a:rPr lang="fr-FR" noProof="0" dirty="0" err="1"/>
              <a:t>works</a:t>
            </a:r>
            <a:r>
              <a:rPr lang="fr-FR" noProof="0" dirty="0"/>
              <a:t> in SIMT Single Instruction Multiple Threads</a:t>
            </a:r>
            <a:endParaRPr lang="en-US" noProof="0" dirty="0"/>
          </a:p>
          <a:p>
            <a:r>
              <a:rPr lang="en-US" noProof="0" dirty="0">
                <a:hlinkClick r:id="rId2"/>
              </a:rPr>
              <a:t>https://www.quora.com/What-is-a-warp-and-how-is-it-different-from-a-thread-block-or-wave-in-CUDA</a:t>
            </a:r>
            <a:r>
              <a:rPr lang="en-US" noProof="0" dirty="0"/>
              <a:t> </a:t>
            </a:r>
          </a:p>
        </p:txBody>
      </p:sp>
    </p:spTree>
    <p:extLst>
      <p:ext uri="{BB962C8B-B14F-4D97-AF65-F5344CB8AC3E}">
        <p14:creationId xmlns:p14="http://schemas.microsoft.com/office/powerpoint/2010/main" val="462381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D10280-8EC6-49FF-B2F6-95887009786E}"/>
              </a:ext>
            </a:extLst>
          </p:cNvPr>
          <p:cNvSpPr>
            <a:spLocks noGrp="1"/>
          </p:cNvSpPr>
          <p:nvPr>
            <p:ph type="title"/>
          </p:nvPr>
        </p:nvSpPr>
        <p:spPr/>
        <p:txBody>
          <a:bodyPr/>
          <a:lstStyle/>
          <a:p>
            <a:r>
              <a:rPr lang="en-US" noProof="0" dirty="0"/>
              <a:t>How CUDA splits problems</a:t>
            </a:r>
          </a:p>
        </p:txBody>
      </p:sp>
      <p:sp>
        <p:nvSpPr>
          <p:cNvPr id="3" name="Espace réservé du contenu 2">
            <a:extLst>
              <a:ext uri="{FF2B5EF4-FFF2-40B4-BE49-F238E27FC236}">
                <a16:creationId xmlns:a16="http://schemas.microsoft.com/office/drawing/2014/main" id="{EE531A90-58BE-4939-BB2B-26C60781F770}"/>
              </a:ext>
            </a:extLst>
          </p:cNvPr>
          <p:cNvSpPr>
            <a:spLocks noGrp="1"/>
          </p:cNvSpPr>
          <p:nvPr>
            <p:ph idx="1"/>
          </p:nvPr>
        </p:nvSpPr>
        <p:spPr>
          <a:xfrm>
            <a:off x="270999" y="1399624"/>
            <a:ext cx="7533088" cy="5173192"/>
          </a:xfrm>
        </p:spPr>
        <p:txBody>
          <a:bodyPr>
            <a:normAutofit lnSpcReduction="10000"/>
          </a:bodyPr>
          <a:lstStyle/>
          <a:p>
            <a:r>
              <a:rPr lang="en-US" noProof="0" dirty="0"/>
              <a:t>Grids of blocks of threads</a:t>
            </a:r>
          </a:p>
          <a:p>
            <a:r>
              <a:rPr lang="en-US" noProof="0" dirty="0"/>
              <a:t>The blocks runs in any order</a:t>
            </a:r>
          </a:p>
          <a:p>
            <a:r>
              <a:rPr lang="en-US" noProof="0" dirty="0"/>
              <a:t>The blocks are run on one SM with free slots</a:t>
            </a:r>
          </a:p>
          <a:p>
            <a:r>
              <a:rPr lang="en-US" noProof="0" dirty="0"/>
              <a:t>A Warp is a set of 32 threads in a block that execute the same kernel at the same time</a:t>
            </a:r>
          </a:p>
          <a:p>
            <a:r>
              <a:rPr lang="en-US" noProof="0" dirty="0"/>
              <a:t>Military analogy:</a:t>
            </a:r>
          </a:p>
          <a:p>
            <a:pPr lvl="1"/>
            <a:r>
              <a:rPr lang="en-US" noProof="0" dirty="0"/>
              <a:t>Army (grid) of soldiers (threads). The army is split into a number of units (blocks), each commanded by a lieutenant. The unit is split into squads of 32 soldiers (a warp), each commanded by a sergeant</a:t>
            </a:r>
          </a:p>
          <a:p>
            <a:pPr lvl="1"/>
            <a:r>
              <a:rPr lang="en-US" noProof="0" dirty="0"/>
              <a:t>To perform some action, central command (kernel/host) must provide some action plus some data. Each soldier (thread) works on his or her individual part of the problem. Threads may from time to time swap data with one another under the coordination of either the sergeant (warp) or the lieutenant (block). However, any coordination with other units (blocks) has to be performed by central command (kernel/host)</a:t>
            </a:r>
          </a:p>
        </p:txBody>
      </p:sp>
      <p:pic>
        <p:nvPicPr>
          <p:cNvPr id="4" name="Image 3">
            <a:extLst>
              <a:ext uri="{FF2B5EF4-FFF2-40B4-BE49-F238E27FC236}">
                <a16:creationId xmlns:a16="http://schemas.microsoft.com/office/drawing/2014/main" id="{D47790A5-44E9-4F61-8F39-1699120B9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4088" y="1914758"/>
            <a:ext cx="4227968" cy="3897567"/>
          </a:xfrm>
          <a:prstGeom prst="rect">
            <a:avLst/>
          </a:prstGeom>
        </p:spPr>
      </p:pic>
    </p:spTree>
    <p:extLst>
      <p:ext uri="{BB962C8B-B14F-4D97-AF65-F5344CB8AC3E}">
        <p14:creationId xmlns:p14="http://schemas.microsoft.com/office/powerpoint/2010/main" val="2881063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CPU vs GPU threading</a:t>
            </a:r>
          </a:p>
        </p:txBody>
      </p:sp>
      <p:sp>
        <p:nvSpPr>
          <p:cNvPr id="3" name="Espace réservé du contenu 2"/>
          <p:cNvSpPr>
            <a:spLocks noGrp="1"/>
          </p:cNvSpPr>
          <p:nvPr>
            <p:ph idx="1"/>
          </p:nvPr>
        </p:nvSpPr>
        <p:spPr/>
        <p:txBody>
          <a:bodyPr/>
          <a:lstStyle/>
          <a:p>
            <a:r>
              <a:rPr lang="en-US" noProof="0" dirty="0"/>
              <a:t>In the CPU, threads are lighter than process but they remain slow</a:t>
            </a:r>
          </a:p>
          <a:p>
            <a:pPr lvl="1"/>
            <a:r>
              <a:rPr lang="en-US" noProof="0" dirty="0"/>
              <a:t>This is due to:</a:t>
            </a:r>
          </a:p>
          <a:p>
            <a:pPr lvl="2"/>
            <a:r>
              <a:rPr lang="en-US" noProof="0" dirty="0"/>
              <a:t>Their spawning and,</a:t>
            </a:r>
          </a:p>
          <a:p>
            <a:pPr lvl="2"/>
            <a:r>
              <a:rPr lang="en-US" noProof="0" dirty="0"/>
              <a:t>context switching.</a:t>
            </a:r>
          </a:p>
          <a:p>
            <a:r>
              <a:rPr lang="en-US" noProof="0" dirty="0"/>
              <a:t>In the GPU the threads are extremely lightweight</a:t>
            </a:r>
          </a:p>
          <a:p>
            <a:pPr lvl="1"/>
            <a:r>
              <a:rPr lang="en-US" noProof="0" dirty="0"/>
              <a:t>Almost no overhead</a:t>
            </a:r>
          </a:p>
          <a:p>
            <a:pPr lvl="1"/>
            <a:r>
              <a:rPr lang="en-US" noProof="0" dirty="0"/>
              <a:t>Context switching is virtually free</a:t>
            </a:r>
          </a:p>
          <a:p>
            <a:r>
              <a:rPr lang="en-US" noProof="0" dirty="0"/>
              <a:t>Thus in the GPU we want to make as much threads as we can</a:t>
            </a:r>
          </a:p>
          <a:p>
            <a:r>
              <a:rPr lang="en-US" noProof="0" dirty="0"/>
              <a:t>Each SM process batches of blocks one after another.</a:t>
            </a:r>
          </a:p>
        </p:txBody>
      </p:sp>
    </p:spTree>
    <p:extLst>
      <p:ext uri="{BB962C8B-B14F-4D97-AF65-F5344CB8AC3E}">
        <p14:creationId xmlns:p14="http://schemas.microsoft.com/office/powerpoint/2010/main" val="56416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noProof="0" dirty="0"/>
              <a:t>Playing with parallel constraints on Maxwell to maximize concurrency</a:t>
            </a:r>
          </a:p>
        </p:txBody>
      </p:sp>
      <p:sp>
        <p:nvSpPr>
          <p:cNvPr id="3" name="Espace réservé du contenu 2"/>
          <p:cNvSpPr>
            <a:spLocks noGrp="1"/>
          </p:cNvSpPr>
          <p:nvPr>
            <p:ph idx="1"/>
          </p:nvPr>
        </p:nvSpPr>
        <p:spPr/>
        <p:txBody>
          <a:bodyPr>
            <a:normAutofit fontScale="92500" lnSpcReduction="10000"/>
          </a:bodyPr>
          <a:lstStyle/>
          <a:p>
            <a:r>
              <a:rPr lang="en-US" noProof="0" dirty="0"/>
              <a:t>We have hardware and software limits when we use a GPU</a:t>
            </a:r>
          </a:p>
          <a:p>
            <a:r>
              <a:rPr lang="en-US" noProof="0" dirty="0"/>
              <a:t>By asking the card we can see that the limits within a SM in a Maxwell GPU are:</a:t>
            </a:r>
          </a:p>
          <a:p>
            <a:pPr lvl="1"/>
            <a:r>
              <a:rPr lang="en-US" noProof="0" dirty="0"/>
              <a:t>32 concurrent blocks (blocks/SM in the doc)</a:t>
            </a:r>
          </a:p>
          <a:p>
            <a:pPr lvl="1"/>
            <a:r>
              <a:rPr lang="en-US" noProof="0" dirty="0"/>
              <a:t>1024 threads/block (in the doc)</a:t>
            </a:r>
          </a:p>
          <a:p>
            <a:pPr lvl="1"/>
            <a:r>
              <a:rPr lang="en-US" noProof="0" dirty="0"/>
              <a:t>2048 threads total (threads/SM in the doc)</a:t>
            </a:r>
          </a:p>
          <a:p>
            <a:r>
              <a:rPr lang="en-US" noProof="0" dirty="0"/>
              <a:t>1 block of 2048 threads. </a:t>
            </a:r>
            <a:r>
              <a:rPr lang="en-US" noProof="0" dirty="0">
                <a:solidFill>
                  <a:srgbClr val="FF0000"/>
                </a:solidFill>
              </a:rPr>
              <a:t>[2] (not feasible)</a:t>
            </a:r>
          </a:p>
          <a:p>
            <a:r>
              <a:rPr lang="en-US" noProof="0" dirty="0"/>
              <a:t>2 blocks of 1024 threads. </a:t>
            </a:r>
            <a:r>
              <a:rPr lang="en-US" noProof="0" dirty="0">
                <a:solidFill>
                  <a:srgbClr val="92D050"/>
                </a:solidFill>
              </a:rPr>
              <a:t>Feasible on the same SM</a:t>
            </a:r>
          </a:p>
          <a:p>
            <a:r>
              <a:rPr lang="en-US" noProof="0" dirty="0"/>
              <a:t>4 blocks of 512 threads. </a:t>
            </a:r>
            <a:r>
              <a:rPr lang="en-US" noProof="0" dirty="0">
                <a:solidFill>
                  <a:srgbClr val="92D050"/>
                </a:solidFill>
              </a:rPr>
              <a:t>Feasible on the same SM</a:t>
            </a:r>
          </a:p>
          <a:p>
            <a:r>
              <a:rPr lang="en-US" noProof="0" dirty="0"/>
              <a:t>4 blocks of 1024 threads. </a:t>
            </a:r>
            <a:r>
              <a:rPr lang="en-US" noProof="0" dirty="0">
                <a:solidFill>
                  <a:srgbClr val="FF0000"/>
                </a:solidFill>
              </a:rPr>
              <a:t>[3]</a:t>
            </a:r>
            <a:r>
              <a:rPr lang="en-US" noProof="0" dirty="0"/>
              <a:t> but </a:t>
            </a:r>
            <a:r>
              <a:rPr lang="en-US" noProof="0" dirty="0">
                <a:solidFill>
                  <a:srgbClr val="92D050"/>
                </a:solidFill>
              </a:rPr>
              <a:t>feasible involving two SM</a:t>
            </a:r>
          </a:p>
          <a:p>
            <a:r>
              <a:rPr lang="en-US" noProof="0" dirty="0"/>
              <a:t>256 blocks of 8 threads. </a:t>
            </a:r>
            <a:r>
              <a:rPr lang="en-US" noProof="0" dirty="0">
                <a:solidFill>
                  <a:srgbClr val="FF0000"/>
                </a:solidFill>
              </a:rPr>
              <a:t>[1]</a:t>
            </a:r>
            <a:r>
              <a:rPr lang="en-US" noProof="0" dirty="0"/>
              <a:t> but </a:t>
            </a:r>
            <a:r>
              <a:rPr lang="en-US" noProof="0" dirty="0">
                <a:solidFill>
                  <a:srgbClr val="92D050"/>
                </a:solidFill>
              </a:rPr>
              <a:t>feasible with 8 SM</a:t>
            </a:r>
          </a:p>
        </p:txBody>
      </p:sp>
    </p:spTree>
    <p:extLst>
      <p:ext uri="{BB962C8B-B14F-4D97-AF65-F5344CB8AC3E}">
        <p14:creationId xmlns:p14="http://schemas.microsoft.com/office/powerpoint/2010/main" val="63300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1AF841-B899-4A27-B7F7-8BE5998CC5A2}"/>
              </a:ext>
            </a:extLst>
          </p:cNvPr>
          <p:cNvSpPr>
            <a:spLocks noGrp="1"/>
          </p:cNvSpPr>
          <p:nvPr>
            <p:ph type="title"/>
          </p:nvPr>
        </p:nvSpPr>
        <p:spPr/>
        <p:txBody>
          <a:bodyPr/>
          <a:lstStyle/>
          <a:p>
            <a:r>
              <a:rPr lang="en-US" noProof="0" dirty="0"/>
              <a:t>GPU limits</a:t>
            </a:r>
          </a:p>
        </p:txBody>
      </p:sp>
      <p:sp>
        <p:nvSpPr>
          <p:cNvPr id="3" name="Espace réservé du contenu 2">
            <a:extLst>
              <a:ext uri="{FF2B5EF4-FFF2-40B4-BE49-F238E27FC236}">
                <a16:creationId xmlns:a16="http://schemas.microsoft.com/office/drawing/2014/main" id="{8353D5DC-1B40-432C-A5C2-68EA7E5C1251}"/>
              </a:ext>
            </a:extLst>
          </p:cNvPr>
          <p:cNvSpPr>
            <a:spLocks noGrp="1"/>
          </p:cNvSpPr>
          <p:nvPr>
            <p:ph idx="1"/>
          </p:nvPr>
        </p:nvSpPr>
        <p:spPr/>
        <p:txBody>
          <a:bodyPr/>
          <a:lstStyle/>
          <a:p>
            <a:r>
              <a:rPr lang="en-US" noProof="0" dirty="0"/>
              <a:t>You have to check your GPU limits!</a:t>
            </a:r>
          </a:p>
          <a:p>
            <a:endParaRPr lang="en-US" noProof="0" dirty="0"/>
          </a:p>
        </p:txBody>
      </p:sp>
      <p:pic>
        <p:nvPicPr>
          <p:cNvPr id="5" name="Image 4">
            <a:extLst>
              <a:ext uri="{FF2B5EF4-FFF2-40B4-BE49-F238E27FC236}">
                <a16:creationId xmlns:a16="http://schemas.microsoft.com/office/drawing/2014/main" id="{7C5F1F64-4DD8-48BF-90E7-103A48057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963" y="2203852"/>
            <a:ext cx="6493929" cy="4202340"/>
          </a:xfrm>
          <a:prstGeom prst="rect">
            <a:avLst/>
          </a:prstGeom>
        </p:spPr>
      </p:pic>
      <p:sp>
        <p:nvSpPr>
          <p:cNvPr id="6" name="ZoneTexte 5">
            <a:extLst>
              <a:ext uri="{FF2B5EF4-FFF2-40B4-BE49-F238E27FC236}">
                <a16:creationId xmlns:a16="http://schemas.microsoft.com/office/drawing/2014/main" id="{703A88F9-DF39-487D-8485-E707C66B31A9}"/>
              </a:ext>
            </a:extLst>
          </p:cNvPr>
          <p:cNvSpPr txBox="1"/>
          <p:nvPr/>
        </p:nvSpPr>
        <p:spPr>
          <a:xfrm>
            <a:off x="5976927" y="6448007"/>
            <a:ext cx="1218245" cy="369332"/>
          </a:xfrm>
          <a:prstGeom prst="rect">
            <a:avLst/>
          </a:prstGeom>
          <a:noFill/>
        </p:spPr>
        <p:txBody>
          <a:bodyPr wrap="square" rtlCol="0">
            <a:spAutoFit/>
          </a:bodyPr>
          <a:lstStyle/>
          <a:p>
            <a:r>
              <a:rPr lang="fr-FR" dirty="0">
                <a:solidFill>
                  <a:srgbClr val="FF0000"/>
                </a:solidFill>
              </a:rPr>
              <a:t>GTX 970</a:t>
            </a:r>
            <a:endParaRPr lang="en-US" dirty="0">
              <a:solidFill>
                <a:srgbClr val="FF0000"/>
              </a:solidFill>
            </a:endParaRPr>
          </a:p>
        </p:txBody>
      </p:sp>
      <p:sp>
        <p:nvSpPr>
          <p:cNvPr id="7" name="Rectangle 6">
            <a:extLst>
              <a:ext uri="{FF2B5EF4-FFF2-40B4-BE49-F238E27FC236}">
                <a16:creationId xmlns:a16="http://schemas.microsoft.com/office/drawing/2014/main" id="{41E2F8A6-11BE-491C-98D1-976649439A38}"/>
              </a:ext>
            </a:extLst>
          </p:cNvPr>
          <p:cNvSpPr/>
          <p:nvPr/>
        </p:nvSpPr>
        <p:spPr>
          <a:xfrm>
            <a:off x="2768510" y="3024019"/>
            <a:ext cx="3571284" cy="1813136"/>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4550F9-0BA2-4EE9-94CA-2EE17E2742C4}"/>
              </a:ext>
            </a:extLst>
          </p:cNvPr>
          <p:cNvSpPr/>
          <p:nvPr/>
        </p:nvSpPr>
        <p:spPr>
          <a:xfrm>
            <a:off x="2768510" y="5076161"/>
            <a:ext cx="3571284" cy="179265"/>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3FB8C4-FA60-4FC5-9BD6-176E46FE5BDF}"/>
              </a:ext>
            </a:extLst>
          </p:cNvPr>
          <p:cNvSpPr/>
          <p:nvPr/>
        </p:nvSpPr>
        <p:spPr>
          <a:xfrm>
            <a:off x="2768510" y="5835537"/>
            <a:ext cx="3571284" cy="179265"/>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0DD114-3768-4C90-A3AA-7D95374E7E13}"/>
              </a:ext>
            </a:extLst>
          </p:cNvPr>
          <p:cNvSpPr/>
          <p:nvPr/>
        </p:nvSpPr>
        <p:spPr>
          <a:xfrm>
            <a:off x="6378341" y="5844890"/>
            <a:ext cx="2838003" cy="543040"/>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71508A-24BE-455E-817F-31E09BDB4A75}"/>
              </a:ext>
            </a:extLst>
          </p:cNvPr>
          <p:cNvSpPr/>
          <p:nvPr/>
        </p:nvSpPr>
        <p:spPr>
          <a:xfrm>
            <a:off x="5132427" y="2677875"/>
            <a:ext cx="1207367" cy="151094"/>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218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CUDA is almost C</a:t>
            </a:r>
          </a:p>
        </p:txBody>
      </p:sp>
      <p:sp>
        <p:nvSpPr>
          <p:cNvPr id="3" name="Espace réservé du contenu 2"/>
          <p:cNvSpPr>
            <a:spLocks noGrp="1"/>
          </p:cNvSpPr>
          <p:nvPr>
            <p:ph idx="1"/>
          </p:nvPr>
        </p:nvSpPr>
        <p:spPr/>
        <p:txBody>
          <a:bodyPr>
            <a:normAutofit fontScale="77500" lnSpcReduction="20000"/>
          </a:bodyPr>
          <a:lstStyle/>
          <a:p>
            <a:r>
              <a:rPr lang="en-US" noProof="0" dirty="0"/>
              <a:t>CUDA is very similar to C, we only add some keywords:</a:t>
            </a:r>
          </a:p>
          <a:p>
            <a:pPr lvl="1"/>
            <a:r>
              <a:rPr lang="en-US" noProof="0" dirty="0"/>
              <a:t>Type qualifiers:</a:t>
            </a:r>
          </a:p>
          <a:p>
            <a:pPr lvl="2"/>
            <a:r>
              <a:rPr lang="en-US" noProof="0" dirty="0"/>
              <a:t>__global__ to declare a function to be executed on the GPU</a:t>
            </a:r>
          </a:p>
          <a:p>
            <a:pPr lvl="2"/>
            <a:r>
              <a:rPr lang="en-US" noProof="0" dirty="0"/>
              <a:t>__device__ to declare a function to be called by another function on the GPU</a:t>
            </a:r>
          </a:p>
          <a:p>
            <a:pPr lvl="2"/>
            <a:r>
              <a:rPr lang="en-US" noProof="0" dirty="0"/>
              <a:t>__shared__ to declare shared memory in a kernel</a:t>
            </a:r>
          </a:p>
          <a:p>
            <a:pPr lvl="2"/>
            <a:r>
              <a:rPr lang="en-US" noProof="0" dirty="0"/>
              <a:t>__local__ [see doc]</a:t>
            </a:r>
          </a:p>
          <a:p>
            <a:pPr lvl="2"/>
            <a:r>
              <a:rPr lang="en-US" noProof="0" dirty="0"/>
              <a:t>__constant__ [see doc]</a:t>
            </a:r>
          </a:p>
          <a:p>
            <a:pPr lvl="1"/>
            <a:r>
              <a:rPr lang="en-US" noProof="0" dirty="0"/>
              <a:t>Keywords: </a:t>
            </a:r>
            <a:r>
              <a:rPr lang="en-US" noProof="0" dirty="0" err="1"/>
              <a:t>threadIdx</a:t>
            </a:r>
            <a:r>
              <a:rPr lang="en-US" noProof="0" dirty="0"/>
              <a:t>, </a:t>
            </a:r>
            <a:r>
              <a:rPr lang="en-US" noProof="0" dirty="0" err="1"/>
              <a:t>blockIdx</a:t>
            </a:r>
            <a:r>
              <a:rPr lang="en-US" noProof="0" dirty="0"/>
              <a:t>, </a:t>
            </a:r>
            <a:r>
              <a:rPr lang="en-US" noProof="0" dirty="0" err="1"/>
              <a:t>gridDim</a:t>
            </a:r>
            <a:r>
              <a:rPr lang="en-US" noProof="0" dirty="0"/>
              <a:t>, </a:t>
            </a:r>
            <a:r>
              <a:rPr lang="en-US" noProof="0" dirty="0" err="1"/>
              <a:t>blockDim</a:t>
            </a:r>
            <a:r>
              <a:rPr lang="en-US" noProof="0" dirty="0"/>
              <a:t> to access elements in a kernel</a:t>
            </a:r>
          </a:p>
          <a:p>
            <a:pPr lvl="1"/>
            <a:r>
              <a:rPr lang="en-US" noProof="0" dirty="0" err="1"/>
              <a:t>Intrinsics</a:t>
            </a:r>
            <a:r>
              <a:rPr lang="en-US" noProof="0" dirty="0"/>
              <a:t>:</a:t>
            </a:r>
          </a:p>
          <a:p>
            <a:pPr lvl="2"/>
            <a:r>
              <a:rPr lang="en-US" noProof="0" dirty="0"/>
              <a:t>__</a:t>
            </a:r>
            <a:r>
              <a:rPr lang="en-US" noProof="0" dirty="0" err="1"/>
              <a:t>syncthreads</a:t>
            </a:r>
            <a:r>
              <a:rPr lang="en-US" noProof="0" dirty="0"/>
              <a:t>(); // to synchronize threads between warps (within a block) and in all the warps (thus all threads..)</a:t>
            </a:r>
          </a:p>
          <a:p>
            <a:pPr lvl="2"/>
            <a:r>
              <a:rPr lang="fr-FR" noProof="0" dirty="0" err="1"/>
              <a:t>atomicAd</a:t>
            </a:r>
            <a:r>
              <a:rPr lang="fr-FR" dirty="0"/>
              <a:t>d(); // to </a:t>
            </a:r>
            <a:r>
              <a:rPr lang="fr-FR" dirty="0" err="1"/>
              <a:t>synchronize</a:t>
            </a:r>
            <a:r>
              <a:rPr lang="fr-FR" dirty="0"/>
              <a:t> blocks </a:t>
            </a:r>
            <a:r>
              <a:rPr lang="fr-FR" sz="1400" dirty="0"/>
              <a:t>(</a:t>
            </a:r>
            <a:r>
              <a:rPr lang="fr-FR" sz="1400" dirty="0" err="1"/>
              <a:t>see</a:t>
            </a:r>
            <a:r>
              <a:rPr lang="fr-FR" sz="1400" dirty="0"/>
              <a:t> </a:t>
            </a:r>
            <a:r>
              <a:rPr lang="fr-FR" sz="1400" dirty="0" err="1"/>
              <a:t>atomic</a:t>
            </a:r>
            <a:r>
              <a:rPr lang="fr-FR" sz="1400" dirty="0"/>
              <a:t> </a:t>
            </a:r>
            <a:r>
              <a:rPr lang="fr-FR" sz="1400" dirty="0" err="1"/>
              <a:t>ops</a:t>
            </a:r>
            <a:r>
              <a:rPr lang="fr-FR" sz="1400" dirty="0"/>
              <a:t>: </a:t>
            </a:r>
            <a:r>
              <a:rPr lang="fr-FR" sz="1400" dirty="0">
                <a:hlinkClick r:id="rId2"/>
              </a:rPr>
              <a:t>http://docs.nvidia.com/cuda/cuda-c-programming-guide/index.html#atomic-functions</a:t>
            </a:r>
            <a:r>
              <a:rPr lang="fr-FR" sz="1400" dirty="0"/>
              <a:t> )</a:t>
            </a:r>
            <a:endParaRPr lang="en-US" sz="1400" noProof="0" dirty="0"/>
          </a:p>
          <a:p>
            <a:pPr lvl="2"/>
            <a:r>
              <a:rPr lang="en-US" noProof="0" dirty="0"/>
              <a:t>dim2, dim3, uint2, uint3 // units for </a:t>
            </a:r>
            <a:r>
              <a:rPr lang="en-US" noProof="0" dirty="0" err="1"/>
              <a:t>cuda</a:t>
            </a:r>
            <a:r>
              <a:rPr lang="en-US" noProof="0" dirty="0"/>
              <a:t> : dim2 hello(16,32);</a:t>
            </a:r>
          </a:p>
          <a:p>
            <a:pPr lvl="1"/>
            <a:r>
              <a:rPr lang="en-US" noProof="0" dirty="0"/>
              <a:t>Runtime API: to allocate memory on the GPU and transfer data, check errors, etc.. [doc]</a:t>
            </a:r>
          </a:p>
          <a:p>
            <a:pPr lvl="1"/>
            <a:r>
              <a:rPr lang="en-US" noProof="0" dirty="0"/>
              <a:t>Kernel functions to launch code to the GPU from the CPU: &lt;&lt;&lt;X,Y,Z&gt;&gt;&gt;( . ) (special syntax detailed later)</a:t>
            </a:r>
          </a:p>
        </p:txBody>
      </p:sp>
    </p:spTree>
    <p:extLst>
      <p:ext uri="{BB962C8B-B14F-4D97-AF65-F5344CB8AC3E}">
        <p14:creationId xmlns:p14="http://schemas.microsoft.com/office/powerpoint/2010/main" val="266763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677076-79EB-4818-890E-5EFD4E7AAED6}"/>
              </a:ext>
            </a:extLst>
          </p:cNvPr>
          <p:cNvSpPr>
            <a:spLocks noGrp="1"/>
          </p:cNvSpPr>
          <p:nvPr>
            <p:ph type="title"/>
          </p:nvPr>
        </p:nvSpPr>
        <p:spPr/>
        <p:txBody>
          <a:bodyPr/>
          <a:lstStyle/>
          <a:p>
            <a:r>
              <a:rPr lang="en-US" noProof="0" dirty="0"/>
              <a:t>How to solve a problem on the GPU</a:t>
            </a:r>
          </a:p>
        </p:txBody>
      </p:sp>
      <p:sp>
        <p:nvSpPr>
          <p:cNvPr id="3" name="Espace réservé du contenu 2">
            <a:extLst>
              <a:ext uri="{FF2B5EF4-FFF2-40B4-BE49-F238E27FC236}">
                <a16:creationId xmlns:a16="http://schemas.microsoft.com/office/drawing/2014/main" id="{5D01FFC1-645E-4BF9-823D-BCDE35AE492C}"/>
              </a:ext>
            </a:extLst>
          </p:cNvPr>
          <p:cNvSpPr>
            <a:spLocks noGrp="1"/>
          </p:cNvSpPr>
          <p:nvPr>
            <p:ph idx="1"/>
          </p:nvPr>
        </p:nvSpPr>
        <p:spPr/>
        <p:txBody>
          <a:bodyPr/>
          <a:lstStyle/>
          <a:p>
            <a:r>
              <a:rPr lang="en-US" noProof="0" dirty="0"/>
              <a:t>Think of a formula that represents each output point as some function of the input data.</a:t>
            </a:r>
          </a:p>
          <a:p>
            <a:r>
              <a:rPr lang="en-US" noProof="0" dirty="0"/>
              <a:t>For algorithms that have multiple steps: (and are hard to express as a function)</a:t>
            </a:r>
          </a:p>
          <a:p>
            <a:pPr lvl="1"/>
            <a:r>
              <a:rPr lang="en-US" noProof="0" dirty="0"/>
              <a:t>Write several kernels for each step</a:t>
            </a:r>
          </a:p>
          <a:p>
            <a:pPr lvl="2"/>
            <a:r>
              <a:rPr lang="en-US" noProof="0" dirty="0"/>
              <a:t>Usually those are simple kernels</a:t>
            </a:r>
          </a:p>
          <a:p>
            <a:pPr lvl="2"/>
            <a:r>
              <a:rPr lang="en-US" noProof="0" dirty="0"/>
              <a:t>The harder one is the bottleneck which will need some thought</a:t>
            </a:r>
          </a:p>
          <a:p>
            <a:pPr lvl="1"/>
            <a:r>
              <a:rPr lang="en-US" noProof="0" dirty="0"/>
              <a:t>Put those kernels on a queue (Stream)</a:t>
            </a:r>
          </a:p>
        </p:txBody>
      </p:sp>
    </p:spTree>
    <p:extLst>
      <p:ext uri="{BB962C8B-B14F-4D97-AF65-F5344CB8AC3E}">
        <p14:creationId xmlns:p14="http://schemas.microsoft.com/office/powerpoint/2010/main" val="875779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How to divide a problem in CUDA</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913795" y="1732449"/>
                <a:ext cx="10353762" cy="4878076"/>
              </a:xfrm>
            </p:spPr>
            <p:txBody>
              <a:bodyPr>
                <a:normAutofit lnSpcReduction="10000"/>
              </a:bodyPr>
              <a:lstStyle/>
              <a:p>
                <a:r>
                  <a:rPr lang="en-US" noProof="0" dirty="0"/>
                  <a:t>When we are working with data (1D like vectors, 2D like matrices, 3D like spatial data), it is often bigger than the quantity of threads available</a:t>
                </a:r>
              </a:p>
              <a:p>
                <a:pPr lvl="1"/>
                <a:r>
                  <a:rPr lang="en-US" noProof="0" dirty="0"/>
                  <a:t>Image: 2D, 1920x1080 = 2.073.600 pixels (2Mp)</a:t>
                </a:r>
              </a:p>
              <a:p>
                <a:pPr lvl="1"/>
                <a:r>
                  <a:rPr lang="en-US" noProof="0" dirty="0"/>
                  <a:t>GTX 1080: 40 SM, 64 cores/SM, Total: 2560 cores available</a:t>
                </a:r>
              </a:p>
              <a:p>
                <a:pPr lvl="1"/>
                <a:r>
                  <a:rPr lang="en-US" noProof="0" dirty="0"/>
                  <a:t>Thus : 2.073.600/2560 = image 810 times bigger than the available number of cores</a:t>
                </a:r>
              </a:p>
              <a:p>
                <a:r>
                  <a:rPr lang="en-US" noProof="0" dirty="0"/>
                  <a:t>We are going to setup a grid of the size of the image (closest upper power of 2 in reality)</a:t>
                </a:r>
              </a:p>
              <a:p>
                <a:r>
                  <a:rPr lang="en-US" noProof="0" dirty="0"/>
                  <a:t>CUDA will work with </a:t>
                </a:r>
                <a14:m>
                  <m:oMath xmlns:m="http://schemas.openxmlformats.org/officeDocument/2006/math">
                    <m:r>
                      <a:rPr lang="en-US" b="0" i="1" noProof="0" smtClean="0">
                        <a:latin typeface="Cambria Math" panose="02040503050406030204" pitchFamily="18" charset="0"/>
                      </a:rPr>
                      <m:t>40</m:t>
                    </m:r>
                  </m:oMath>
                </a14:m>
                <a:r>
                  <a:rPr lang="en-US" noProof="0" dirty="0"/>
                  <a:t> SM/blocks at a time before going to the next 40 blocks of the grid</a:t>
                </a:r>
              </a:p>
              <a:p>
                <a:endParaRPr lang="en-US" noProof="0" dirty="0"/>
              </a:p>
              <a:p>
                <a:r>
                  <a:rPr lang="en-US" noProof="0" dirty="0"/>
                  <a:t>Another strategy is to use only 40 blocks for the entire image and make each thread in the kernel do 2.073.600/40 = 51.840 operations… this is clearly suboptimal in this case but using threads to treat multiple part of an image could be successfully used in some algorithms!</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913795" y="1732449"/>
                <a:ext cx="10353762" cy="4878076"/>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9206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Grid example in 3Ds Max rendering</a:t>
            </a:r>
          </a:p>
        </p:txBody>
      </p:sp>
      <p:pic>
        <p:nvPicPr>
          <p:cNvPr id="4" name="More cores, less tim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26533" y="1580051"/>
            <a:ext cx="5836906" cy="3667068"/>
          </a:xfrm>
        </p:spPr>
      </p:pic>
      <p:pic>
        <p:nvPicPr>
          <p:cNvPr id="5" name="videoplayback">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0676" y="1580049"/>
            <a:ext cx="5975228" cy="3667069"/>
          </a:xfrm>
          <a:prstGeom prst="rect">
            <a:avLst/>
          </a:prstGeom>
        </p:spPr>
      </p:pic>
      <p:sp>
        <p:nvSpPr>
          <p:cNvPr id="6" name="ZoneTexte 5"/>
          <p:cNvSpPr txBox="1"/>
          <p:nvPr/>
        </p:nvSpPr>
        <p:spPr>
          <a:xfrm>
            <a:off x="4093622" y="5247118"/>
            <a:ext cx="3994107" cy="369332"/>
          </a:xfrm>
          <a:prstGeom prst="rect">
            <a:avLst/>
          </a:prstGeom>
          <a:noFill/>
        </p:spPr>
        <p:txBody>
          <a:bodyPr wrap="none" rtlCol="0">
            <a:spAutoFit/>
          </a:bodyPr>
          <a:lstStyle/>
          <a:p>
            <a:r>
              <a:rPr lang="en-US" dirty="0"/>
              <a:t>We can clearly see the blocks working</a:t>
            </a:r>
          </a:p>
        </p:txBody>
      </p:sp>
      <p:sp>
        <p:nvSpPr>
          <p:cNvPr id="7" name="ZoneTexte 6"/>
          <p:cNvSpPr txBox="1"/>
          <p:nvPr/>
        </p:nvSpPr>
        <p:spPr>
          <a:xfrm>
            <a:off x="486561" y="5972961"/>
            <a:ext cx="5434758" cy="646331"/>
          </a:xfrm>
          <a:prstGeom prst="rect">
            <a:avLst/>
          </a:prstGeom>
          <a:noFill/>
        </p:spPr>
        <p:txBody>
          <a:bodyPr wrap="none" rtlCol="0">
            <a:spAutoFit/>
          </a:bodyPr>
          <a:lstStyle/>
          <a:p>
            <a:r>
              <a:rPr lang="en-US" dirty="0"/>
              <a:t>More cores, less time by </a:t>
            </a:r>
            <a:r>
              <a:rPr lang="en-US" dirty="0" err="1"/>
              <a:t>Duy</a:t>
            </a:r>
            <a:r>
              <a:rPr lang="en-US" dirty="0"/>
              <a:t> Le</a:t>
            </a:r>
            <a:endParaRPr lang="en-US" dirty="0">
              <a:hlinkClick r:id="rId8"/>
            </a:endParaRPr>
          </a:p>
          <a:p>
            <a:r>
              <a:rPr lang="en-US" dirty="0">
                <a:hlinkClick r:id="rId8"/>
              </a:rPr>
              <a:t>https://www.youtube.com/watch?v=MiZDtax_O4U</a:t>
            </a:r>
            <a:r>
              <a:rPr lang="en-US" dirty="0"/>
              <a:t> </a:t>
            </a:r>
          </a:p>
        </p:txBody>
      </p:sp>
      <p:sp>
        <p:nvSpPr>
          <p:cNvPr id="8" name="ZoneTexte 7"/>
          <p:cNvSpPr txBox="1"/>
          <p:nvPr/>
        </p:nvSpPr>
        <p:spPr>
          <a:xfrm>
            <a:off x="6063439" y="5985733"/>
            <a:ext cx="5569410" cy="646331"/>
          </a:xfrm>
          <a:prstGeom prst="rect">
            <a:avLst/>
          </a:prstGeom>
          <a:noFill/>
        </p:spPr>
        <p:txBody>
          <a:bodyPr wrap="none" rtlCol="0">
            <a:spAutoFit/>
          </a:bodyPr>
          <a:lstStyle/>
          <a:p>
            <a:r>
              <a:rPr lang="en-US" dirty="0"/>
              <a:t>Rendering </a:t>
            </a:r>
            <a:r>
              <a:rPr lang="en-US" dirty="0" err="1"/>
              <a:t>Evermotion</a:t>
            </a:r>
            <a:r>
              <a:rPr lang="en-US" dirty="0"/>
              <a:t> on 360 cores by </a:t>
            </a:r>
            <a:r>
              <a:rPr lang="en-US" dirty="0" err="1"/>
              <a:t>MRIYArender</a:t>
            </a:r>
            <a:endParaRPr lang="en-US" dirty="0">
              <a:hlinkClick r:id="rId8"/>
            </a:endParaRPr>
          </a:p>
          <a:p>
            <a:r>
              <a:rPr lang="en-US" dirty="0">
                <a:hlinkClick r:id="rId9"/>
              </a:rPr>
              <a:t>https://www.youtube.com/watch?v=XPXiITMpHGE</a:t>
            </a:r>
            <a:r>
              <a:rPr lang="en-US" dirty="0"/>
              <a:t> </a:t>
            </a:r>
          </a:p>
        </p:txBody>
      </p:sp>
    </p:spTree>
    <p:extLst>
      <p:ext uri="{BB962C8B-B14F-4D97-AF65-F5344CB8AC3E}">
        <p14:creationId xmlns:p14="http://schemas.microsoft.com/office/powerpoint/2010/main" val="27908641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95" y="160421"/>
            <a:ext cx="10353762" cy="970450"/>
          </a:xfrm>
        </p:spPr>
        <p:txBody>
          <a:bodyPr/>
          <a:lstStyle/>
          <a:p>
            <a:r>
              <a:rPr lang="en-US" noProof="0" dirty="0"/>
              <a:t>Grid and Blocks dimensions</a:t>
            </a:r>
          </a:p>
        </p:txBody>
      </p:sp>
      <p:sp>
        <p:nvSpPr>
          <p:cNvPr id="3" name="Espace réservé du contenu 2"/>
          <p:cNvSpPr>
            <a:spLocks noGrp="1"/>
          </p:cNvSpPr>
          <p:nvPr>
            <p:ph idx="1"/>
          </p:nvPr>
        </p:nvSpPr>
        <p:spPr>
          <a:xfrm>
            <a:off x="913795" y="1732449"/>
            <a:ext cx="6096605" cy="4742693"/>
          </a:xfrm>
        </p:spPr>
        <p:txBody>
          <a:bodyPr>
            <a:normAutofit fontScale="85000" lnSpcReduction="10000"/>
          </a:bodyPr>
          <a:lstStyle/>
          <a:p>
            <a:r>
              <a:rPr lang="en-US" noProof="0" dirty="0"/>
              <a:t>A lot of problems in science are not expressed in 1D but are rather natural in 2 or 3 dimensions.</a:t>
            </a:r>
          </a:p>
          <a:p>
            <a:pPr lvl="1"/>
            <a:r>
              <a:rPr lang="en-US" noProof="0" dirty="0"/>
              <a:t>Images work well in 2D</a:t>
            </a:r>
          </a:p>
          <a:p>
            <a:pPr lvl="1"/>
            <a:r>
              <a:rPr lang="en-US" noProof="0" dirty="0"/>
              <a:t>Medical scans work well in 3D</a:t>
            </a:r>
          </a:p>
          <a:p>
            <a:r>
              <a:rPr lang="en-US" noProof="0" dirty="0"/>
              <a:t>CUDA allows the user to make 1D or 2D or  3D grids and 1D or 2D or 3D blocks!</a:t>
            </a:r>
          </a:p>
          <a:p>
            <a:r>
              <a:rPr lang="en-US" noProof="0" dirty="0"/>
              <a:t>We have special variables in the kernels:</a:t>
            </a:r>
          </a:p>
          <a:p>
            <a:pPr lvl="1"/>
            <a:r>
              <a:rPr lang="en-US" noProof="0" dirty="0" err="1">
                <a:solidFill>
                  <a:srgbClr val="7030A0"/>
                </a:solidFill>
              </a:rPr>
              <a:t>gridDim</a:t>
            </a:r>
            <a:r>
              <a:rPr lang="en-US" noProof="0" dirty="0"/>
              <a:t> (How many blocks in the grid)</a:t>
            </a:r>
          </a:p>
          <a:p>
            <a:pPr lvl="1"/>
            <a:r>
              <a:rPr lang="en-US" noProof="0" dirty="0" err="1">
                <a:solidFill>
                  <a:srgbClr val="92D050"/>
                </a:solidFill>
              </a:rPr>
              <a:t>blockIdx</a:t>
            </a:r>
            <a:r>
              <a:rPr lang="en-US" noProof="0" dirty="0"/>
              <a:t> (Index of the working block)</a:t>
            </a:r>
          </a:p>
          <a:p>
            <a:pPr lvl="1"/>
            <a:r>
              <a:rPr lang="en-US" noProof="0" dirty="0" err="1">
                <a:solidFill>
                  <a:srgbClr val="FF0000"/>
                </a:solidFill>
              </a:rPr>
              <a:t>blockDim</a:t>
            </a:r>
            <a:r>
              <a:rPr lang="en-US" noProof="0" dirty="0"/>
              <a:t> (How many threads in this block)</a:t>
            </a:r>
          </a:p>
          <a:p>
            <a:pPr lvl="1"/>
            <a:r>
              <a:rPr lang="en-US" noProof="0" dirty="0" err="1">
                <a:solidFill>
                  <a:srgbClr val="00B0F0"/>
                </a:solidFill>
              </a:rPr>
              <a:t>threadIdx</a:t>
            </a:r>
            <a:r>
              <a:rPr lang="en-US" noProof="0" dirty="0"/>
              <a:t> (local index of the thread within the block)</a:t>
            </a:r>
          </a:p>
          <a:p>
            <a:pPr lvl="1"/>
            <a:r>
              <a:rPr lang="en-US" noProof="0" dirty="0"/>
              <a:t>For all 3 variables, we can </a:t>
            </a:r>
            <a:r>
              <a:rPr lang="en-US" noProof="0" dirty="0" err="1"/>
              <a:t>acces</a:t>
            </a:r>
            <a:r>
              <a:rPr lang="en-US" noProof="0" dirty="0"/>
              <a:t> at least </a:t>
            </a:r>
            <a:r>
              <a:rPr lang="en-US" noProof="0" dirty="0" err="1"/>
              <a:t>x,y</a:t>
            </a:r>
            <a:r>
              <a:rPr lang="en-US" noProof="0" dirty="0"/>
              <a:t> and often z</a:t>
            </a:r>
            <a:endParaRPr lang="en-US" noProof="0" dirty="0">
              <a:solidFill>
                <a:srgbClr val="00B0F0"/>
              </a:solidFill>
            </a:endParaRPr>
          </a:p>
          <a:p>
            <a:pPr lvl="2"/>
            <a:r>
              <a:rPr lang="en-US" noProof="0" dirty="0" err="1"/>
              <a:t>Eg</a:t>
            </a:r>
            <a:r>
              <a:rPr lang="en-US" noProof="0" dirty="0"/>
              <a:t>: </a:t>
            </a:r>
            <a:r>
              <a:rPr lang="en-US" noProof="0" dirty="0" err="1">
                <a:solidFill>
                  <a:srgbClr val="92D050"/>
                </a:solidFill>
              </a:rPr>
              <a:t>blockIdx</a:t>
            </a:r>
            <a:r>
              <a:rPr lang="en-US" noProof="0" dirty="0" err="1"/>
              <a:t>.x</a:t>
            </a:r>
            <a:r>
              <a:rPr lang="en-US" noProof="0" dirty="0"/>
              <a:t> * </a:t>
            </a:r>
            <a:r>
              <a:rPr lang="en-US" noProof="0" dirty="0" err="1">
                <a:solidFill>
                  <a:srgbClr val="FF0000"/>
                </a:solidFill>
              </a:rPr>
              <a:t>blockDim</a:t>
            </a:r>
            <a:r>
              <a:rPr lang="en-US" noProof="0" dirty="0" err="1"/>
              <a:t>.y</a:t>
            </a:r>
            <a:r>
              <a:rPr lang="en-US" noProof="0" dirty="0"/>
              <a:t> + </a:t>
            </a:r>
            <a:r>
              <a:rPr lang="en-US" noProof="0" dirty="0" err="1">
                <a:solidFill>
                  <a:srgbClr val="00B0F0"/>
                </a:solidFill>
              </a:rPr>
              <a:t>threadIdx</a:t>
            </a:r>
            <a:r>
              <a:rPr lang="en-US" noProof="0" dirty="0" err="1"/>
              <a:t>.z</a:t>
            </a:r>
            <a:r>
              <a:rPr lang="en-US" noProof="0" dirty="0"/>
              <a:t> (nonsense here)</a:t>
            </a:r>
          </a:p>
          <a:p>
            <a:r>
              <a:rPr lang="en-US" noProof="0" dirty="0">
                <a:solidFill>
                  <a:srgbClr val="FF0000"/>
                </a:solidFill>
              </a:rPr>
              <a:t>REMARK: CUDA WORKS IN COLUMN MAJOR ORDER</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859" y="1130871"/>
            <a:ext cx="4363059" cy="5344271"/>
          </a:xfrm>
          <a:prstGeom prst="rect">
            <a:avLst/>
          </a:prstGeom>
        </p:spPr>
      </p:pic>
    </p:spTree>
    <p:extLst>
      <p:ext uri="{BB962C8B-B14F-4D97-AF65-F5344CB8AC3E}">
        <p14:creationId xmlns:p14="http://schemas.microsoft.com/office/powerpoint/2010/main" val="90142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Acknowledgment</a:t>
            </a:r>
          </a:p>
        </p:txBody>
      </p:sp>
      <p:sp>
        <p:nvSpPr>
          <p:cNvPr id="3" name="Content Placeholder 2"/>
          <p:cNvSpPr>
            <a:spLocks noGrp="1"/>
          </p:cNvSpPr>
          <p:nvPr>
            <p:ph idx="1"/>
          </p:nvPr>
        </p:nvSpPr>
        <p:spPr/>
        <p:txBody>
          <a:bodyPr>
            <a:normAutofit fontScale="62500" lnSpcReduction="20000"/>
          </a:bodyPr>
          <a:lstStyle/>
          <a:p>
            <a:pPr marL="36900" indent="0">
              <a:buNone/>
            </a:pPr>
            <a:r>
              <a:rPr lang="en-US" noProof="0" dirty="0"/>
              <a:t>Those slides are partially based on:</a:t>
            </a:r>
          </a:p>
          <a:p>
            <a:r>
              <a:rPr lang="en-US" noProof="0" dirty="0">
                <a:effectLst>
                  <a:outerShdw blurRad="38100" dist="38100" dir="2700000" algn="tl">
                    <a:srgbClr val="000000">
                      <a:alpha val="43137"/>
                    </a:srgbClr>
                  </a:outerShdw>
                </a:effectLst>
              </a:rPr>
              <a:t>9th Intl. Conference on Articulated Motion</a:t>
            </a:r>
            <a:r>
              <a:rPr lang="en-US" noProof="0" dirty="0">
                <a:effectLst>
                  <a:outerShdw blurRad="38100" dist="38100" dir="2700000" algn="tl" rotWithShape="0">
                    <a:srgbClr val="000000">
                      <a:alpha val="43137"/>
                    </a:srgbClr>
                  </a:outerShdw>
                </a:effectLst>
              </a:rPr>
              <a:t/>
            </a:r>
            <a:br>
              <a:rPr lang="en-US" noProof="0" dirty="0">
                <a:effectLst>
                  <a:outerShdw blurRad="38100" dist="38100" dir="2700000" algn="tl" rotWithShape="0">
                    <a:srgbClr val="000000">
                      <a:alpha val="43137"/>
                    </a:srgbClr>
                  </a:outerShdw>
                </a:effectLst>
              </a:rPr>
            </a:br>
            <a:r>
              <a:rPr lang="en-US" noProof="0" dirty="0">
                <a:effectLst>
                  <a:outerShdw blurRad="38100" dist="38100" dir="2700000" algn="tl">
                    <a:srgbClr val="000000">
                      <a:alpha val="43137"/>
                    </a:srgbClr>
                  </a:outerShdw>
                </a:effectLst>
              </a:rPr>
              <a:t>and Deformable Objects (AMDO'16) at Palma de Mallorca</a:t>
            </a:r>
            <a:r>
              <a:rPr lang="en-US" noProof="0" dirty="0">
                <a:effectLst>
                  <a:outerShdw blurRad="38100" dist="38100" dir="2700000" algn="tl" rotWithShape="0">
                    <a:srgbClr val="000000">
                      <a:alpha val="43137"/>
                    </a:srgbClr>
                  </a:outerShdw>
                </a:effectLst>
              </a:rPr>
              <a:t/>
            </a:r>
            <a:br>
              <a:rPr lang="en-US" noProof="0" dirty="0">
                <a:effectLst>
                  <a:outerShdw blurRad="38100" dist="38100" dir="2700000" algn="tl" rotWithShape="0">
                    <a:srgbClr val="000000">
                      <a:alpha val="43137"/>
                    </a:srgbClr>
                  </a:outerShdw>
                </a:effectLst>
              </a:rPr>
            </a:br>
            <a:r>
              <a:rPr lang="en-US" noProof="0" dirty="0">
                <a:effectLst>
                  <a:outerShdw blurRad="38100" dist="38100" dir="2700000" algn="tl">
                    <a:srgbClr val="000000">
                      <a:alpha val="43137"/>
                    </a:srgbClr>
                  </a:outerShdw>
                </a:effectLst>
              </a:rPr>
              <a:t>(Spain) by </a:t>
            </a:r>
            <a:r>
              <a:rPr lang="en-US" noProof="0" dirty="0">
                <a:effectLst>
                  <a:outerShdw blurRad="38100" dist="38100" dir="2700000" algn="tl" rotWithShape="0">
                    <a:srgbClr val="000000">
                      <a:alpha val="43137"/>
                    </a:srgbClr>
                  </a:outerShdw>
                </a:effectLst>
              </a:rPr>
              <a:t>Manuel </a:t>
            </a:r>
            <a:r>
              <a:rPr lang="en-US" noProof="0" dirty="0" err="1">
                <a:effectLst>
                  <a:outerShdw blurRad="38100" dist="38100" dir="2700000" algn="tl" rotWithShape="0">
                    <a:srgbClr val="000000">
                      <a:alpha val="43137"/>
                    </a:srgbClr>
                  </a:outerShdw>
                </a:effectLst>
              </a:rPr>
              <a:t>Ujaldón</a:t>
            </a:r>
            <a:endParaRPr lang="en-US" noProof="0" dirty="0">
              <a:effectLst>
                <a:outerShdw blurRad="38100" dist="38100" dir="2700000" algn="tl" rotWithShape="0">
                  <a:srgbClr val="000000">
                    <a:alpha val="43137"/>
                  </a:srgbClr>
                </a:outerShdw>
              </a:effectLst>
            </a:endParaRPr>
          </a:p>
          <a:p>
            <a:pPr lvl="1"/>
            <a:r>
              <a:rPr lang="en-US" noProof="0" dirty="0">
                <a:hlinkClick r:id="rId2"/>
              </a:rPr>
              <a:t>http://amdo2016.uib.es/wp-content/uploads/2016/07/CUDA-Tutorial.pdf</a:t>
            </a:r>
            <a:endParaRPr lang="en-US" noProof="0" dirty="0"/>
          </a:p>
          <a:p>
            <a:r>
              <a:rPr lang="en-US" noProof="0" dirty="0"/>
              <a:t>Programming Massively Parallel Processors, Third Edition: A Hands-on Approach 3rd Edition by David B. </a:t>
            </a:r>
            <a:r>
              <a:rPr lang="en-US" noProof="0" dirty="0" err="1"/>
              <a:t>Kirk,Wen-mei</a:t>
            </a:r>
            <a:r>
              <a:rPr lang="en-US" noProof="0" dirty="0"/>
              <a:t> W. </a:t>
            </a:r>
            <a:r>
              <a:rPr lang="en-US" noProof="0" dirty="0" err="1"/>
              <a:t>Hwu</a:t>
            </a:r>
            <a:endParaRPr lang="en-US" noProof="0" dirty="0"/>
          </a:p>
          <a:p>
            <a:r>
              <a:rPr lang="en-US" noProof="0" dirty="0"/>
              <a:t>CUDA by Example: An Introduction to General-Purpose GPU Programming 1st Edition by Jason Sanders, Edward </a:t>
            </a:r>
            <a:r>
              <a:rPr lang="en-US" noProof="0" dirty="0" err="1"/>
              <a:t>Kandrot</a:t>
            </a:r>
            <a:endParaRPr lang="en-US" noProof="0" dirty="0"/>
          </a:p>
          <a:p>
            <a:r>
              <a:rPr lang="en-US" noProof="0" dirty="0"/>
              <a:t>Professional CUDA C Programming 1st Edition by John Cheng, Max Grossman , Ty </a:t>
            </a:r>
            <a:r>
              <a:rPr lang="en-US" noProof="0" dirty="0" err="1"/>
              <a:t>McKercher</a:t>
            </a:r>
            <a:r>
              <a:rPr lang="en-US" noProof="0" dirty="0"/>
              <a:t> </a:t>
            </a:r>
          </a:p>
          <a:p>
            <a:r>
              <a:rPr lang="en-US" noProof="0" dirty="0">
                <a:hlinkClick r:id="rId3"/>
              </a:rPr>
              <a:t>https://llpanorama.wordpress.com/2008/06/11/threads-and-blocks-and-grids-oh-my/</a:t>
            </a:r>
            <a:endParaRPr lang="en-US" noProof="0" dirty="0"/>
          </a:p>
          <a:p>
            <a:r>
              <a:rPr lang="en-US" noProof="0" dirty="0">
                <a:hlinkClick r:id="rId4"/>
              </a:rPr>
              <a:t>https://www.pelagos-consulting.com/?p=503</a:t>
            </a:r>
            <a:endParaRPr lang="en-US" noProof="0" dirty="0"/>
          </a:p>
          <a:p>
            <a:r>
              <a:rPr lang="en-US" noProof="0" dirty="0"/>
              <a:t>CUDA Programming – A Developer’s Guide to Parallel Computing with GPUs – Shane Cook</a:t>
            </a:r>
          </a:p>
          <a:p>
            <a:r>
              <a:rPr lang="en-US" noProof="0" dirty="0">
                <a:hlinkClick r:id="rId5"/>
              </a:rPr>
              <a:t>https://www.slideshare.net/npinto/harvard-cs264-05-advancedlevel-cuda-programming</a:t>
            </a:r>
            <a:r>
              <a:rPr lang="en-US" noProof="0" dirty="0"/>
              <a:t> </a:t>
            </a:r>
          </a:p>
          <a:p>
            <a:r>
              <a:rPr lang="en-US" dirty="0"/>
              <a:t>CSC 391/691 : GPU Programming – Fall 2011 – CUDA Thread Basics, Samuel S. Cho.</a:t>
            </a:r>
            <a:endParaRPr lang="en-US" noProof="0" dirty="0"/>
          </a:p>
          <a:p>
            <a:r>
              <a:rPr lang="en-US" noProof="0" dirty="0">
                <a:hlinkClick r:id="rId6"/>
              </a:rPr>
              <a:t>https://www.youtube.com/watch?v=CZgM3DEBplE</a:t>
            </a:r>
            <a:r>
              <a:rPr lang="en-US" noProof="0" dirty="0"/>
              <a:t> – CUDA Tutorial 9 Bank Conflicts</a:t>
            </a:r>
          </a:p>
          <a:p>
            <a:r>
              <a:rPr lang="en-US" dirty="0"/>
              <a:t>CUDA Threads and Atomics - </a:t>
            </a:r>
            <a:r>
              <a:rPr lang="en-US" dirty="0">
                <a:effectLst/>
              </a:rPr>
              <a:t>CME343 / ME339 - 25 April 2011, </a:t>
            </a:r>
            <a:r>
              <a:rPr lang="fr-BE" dirty="0">
                <a:effectLst/>
              </a:rPr>
              <a:t>James Balfour</a:t>
            </a:r>
          </a:p>
        </p:txBody>
      </p:sp>
    </p:spTree>
    <p:extLst>
      <p:ext uri="{BB962C8B-B14F-4D97-AF65-F5344CB8AC3E}">
        <p14:creationId xmlns:p14="http://schemas.microsoft.com/office/powerpoint/2010/main" val="3757196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Indexing</a:t>
            </a:r>
          </a:p>
        </p:txBody>
      </p:sp>
      <p:sp>
        <p:nvSpPr>
          <p:cNvPr id="3" name="Espace réservé du contenu 2"/>
          <p:cNvSpPr>
            <a:spLocks noGrp="1"/>
          </p:cNvSpPr>
          <p:nvPr>
            <p:ph idx="1"/>
          </p:nvPr>
        </p:nvSpPr>
        <p:spPr/>
        <p:txBody>
          <a:bodyPr/>
          <a:lstStyle/>
          <a:p>
            <a:r>
              <a:rPr lang="en-US" dirty="0"/>
              <a:t>CUDA Built-In Variables</a:t>
            </a:r>
          </a:p>
          <a:p>
            <a:pPr lvl="1"/>
            <a:r>
              <a:rPr lang="en-US" dirty="0" err="1"/>
              <a:t>blockIdx</a:t>
            </a:r>
            <a:r>
              <a:rPr lang="en-US" dirty="0"/>
              <a:t>.{</a:t>
            </a:r>
            <a:r>
              <a:rPr lang="en-US" dirty="0" err="1"/>
              <a:t>x,y,z</a:t>
            </a:r>
            <a:r>
              <a:rPr lang="en-US" dirty="0"/>
              <a:t>} Built-in variables that returns the block ID in the {</a:t>
            </a:r>
            <a:r>
              <a:rPr lang="en-US" dirty="0" err="1"/>
              <a:t>x,y,z</a:t>
            </a:r>
            <a:r>
              <a:rPr lang="en-US" dirty="0"/>
              <a:t>}-axis of the block.</a:t>
            </a:r>
          </a:p>
          <a:p>
            <a:pPr lvl="1"/>
            <a:r>
              <a:rPr lang="en-US" dirty="0" err="1"/>
              <a:t>threadIdx</a:t>
            </a:r>
            <a:r>
              <a:rPr lang="en-US" dirty="0"/>
              <a:t>.{</a:t>
            </a:r>
            <a:r>
              <a:rPr lang="en-US" dirty="0" err="1"/>
              <a:t>x,y,z</a:t>
            </a:r>
            <a:r>
              <a:rPr lang="en-US" dirty="0"/>
              <a:t>} Built-in variables that return the thread ID in the {</a:t>
            </a:r>
            <a:r>
              <a:rPr lang="en-US" dirty="0" err="1"/>
              <a:t>x,y,z</a:t>
            </a:r>
            <a:r>
              <a:rPr lang="en-US" dirty="0"/>
              <a:t>}-axis of the thread.</a:t>
            </a:r>
          </a:p>
          <a:p>
            <a:pPr lvl="1"/>
            <a:r>
              <a:rPr lang="en-US" dirty="0" err="1"/>
              <a:t>blockDim</a:t>
            </a:r>
            <a:r>
              <a:rPr lang="en-US" dirty="0"/>
              <a:t>.{</a:t>
            </a:r>
            <a:r>
              <a:rPr lang="en-US" dirty="0" err="1"/>
              <a:t>x,y,z</a:t>
            </a:r>
            <a:r>
              <a:rPr lang="en-US" dirty="0"/>
              <a:t>} Built-in variables that return the block dimension.</a:t>
            </a:r>
          </a:p>
          <a:p>
            <a:r>
              <a:rPr lang="en-US" dirty="0"/>
              <a:t>The full global thread ID in x dimension can be computed by</a:t>
            </a:r>
          </a:p>
          <a:p>
            <a:pPr lvl="1"/>
            <a:r>
              <a:rPr lang="en-US" dirty="0"/>
              <a:t>x = </a:t>
            </a:r>
            <a:r>
              <a:rPr lang="en-US" dirty="0" err="1"/>
              <a:t>blockIdx.x</a:t>
            </a:r>
            <a:r>
              <a:rPr lang="en-US" dirty="0"/>
              <a:t> * </a:t>
            </a:r>
            <a:r>
              <a:rPr lang="en-US" dirty="0" err="1"/>
              <a:t>blockDim.x</a:t>
            </a:r>
            <a:r>
              <a:rPr lang="en-US" dirty="0"/>
              <a:t> + </a:t>
            </a:r>
            <a:r>
              <a:rPr lang="en-US" dirty="0" err="1"/>
              <a:t>threadIdx.x</a:t>
            </a:r>
            <a:r>
              <a:rPr lang="en-US" dirty="0"/>
              <a:t>;</a:t>
            </a:r>
          </a:p>
        </p:txBody>
      </p:sp>
      <p:pic>
        <p:nvPicPr>
          <p:cNvPr id="4" name="Image 3"/>
          <p:cNvPicPr>
            <a:picLocks noChangeAspect="1"/>
          </p:cNvPicPr>
          <p:nvPr/>
        </p:nvPicPr>
        <p:blipFill>
          <a:blip r:embed="rId2"/>
          <a:stretch>
            <a:fillRect/>
          </a:stretch>
        </p:blipFill>
        <p:spPr>
          <a:xfrm>
            <a:off x="2142308" y="4292962"/>
            <a:ext cx="7886700" cy="2373312"/>
          </a:xfrm>
          <a:prstGeom prst="rect">
            <a:avLst/>
          </a:prstGeom>
        </p:spPr>
      </p:pic>
    </p:spTree>
    <p:extLst>
      <p:ext uri="{BB962C8B-B14F-4D97-AF65-F5344CB8AC3E}">
        <p14:creationId xmlns:p14="http://schemas.microsoft.com/office/powerpoint/2010/main" val="320877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3795" y="95794"/>
            <a:ext cx="10353762" cy="970450"/>
          </a:xfrm>
        </p:spPr>
        <p:txBody>
          <a:bodyPr>
            <a:normAutofit/>
          </a:bodyPr>
          <a:lstStyle/>
          <a:p>
            <a:r>
              <a:rPr lang="en-US" dirty="0"/>
              <a:t>Indexing – Higher dimensions</a:t>
            </a:r>
          </a:p>
        </p:txBody>
      </p:sp>
      <p:sp>
        <p:nvSpPr>
          <p:cNvPr id="3" name="Espace réservé du contenu 2"/>
          <p:cNvSpPr>
            <a:spLocks noGrp="1"/>
          </p:cNvSpPr>
          <p:nvPr>
            <p:ph idx="1"/>
          </p:nvPr>
        </p:nvSpPr>
        <p:spPr>
          <a:xfrm>
            <a:off x="844126" y="948678"/>
            <a:ext cx="10353762" cy="4058751"/>
          </a:xfrm>
        </p:spPr>
        <p:txBody>
          <a:bodyPr/>
          <a:lstStyle/>
          <a:p>
            <a:r>
              <a:rPr lang="en-US" dirty="0"/>
              <a:t>Number of blocks in 2D grid: </a:t>
            </a:r>
            <a:r>
              <a:rPr lang="en-US" dirty="0" err="1"/>
              <a:t>gridDim.x</a:t>
            </a:r>
            <a:r>
              <a:rPr lang="en-US" dirty="0"/>
              <a:t> * </a:t>
            </a:r>
            <a:r>
              <a:rPr lang="en-US" dirty="0" err="1"/>
              <a:t>gridDim.y</a:t>
            </a:r>
            <a:endParaRPr lang="en-US" dirty="0"/>
          </a:p>
          <a:p>
            <a:r>
              <a:rPr lang="en-US" dirty="0"/>
              <a:t>Number of threads in 3D block: </a:t>
            </a:r>
            <a:r>
              <a:rPr lang="en-US" dirty="0" err="1"/>
              <a:t>blockDim.x</a:t>
            </a:r>
            <a:r>
              <a:rPr lang="en-US" dirty="0"/>
              <a:t> * </a:t>
            </a:r>
            <a:r>
              <a:rPr lang="en-US" dirty="0" err="1"/>
              <a:t>blockDim.y</a:t>
            </a:r>
            <a:r>
              <a:rPr lang="en-US" dirty="0"/>
              <a:t> * </a:t>
            </a:r>
            <a:r>
              <a:rPr lang="en-US" dirty="0" err="1"/>
              <a:t>blockDim.z</a:t>
            </a:r>
            <a:endParaRPr lang="en-US" dirty="0"/>
          </a:p>
          <a:p>
            <a:r>
              <a:rPr lang="en-US" dirty="0"/>
              <a:t>Example of initialization:</a:t>
            </a:r>
          </a:p>
          <a:p>
            <a:pPr lvl="1"/>
            <a:r>
              <a:rPr lang="en-US" dirty="0"/>
              <a:t>dim3 grid(16,16); // grid = 16x16 blocks</a:t>
            </a:r>
            <a:br>
              <a:rPr lang="en-US" dirty="0"/>
            </a:br>
            <a:r>
              <a:rPr lang="en-US" dirty="0"/>
              <a:t>dim3 block(32,32); // block = 32x32 threads</a:t>
            </a:r>
            <a:br>
              <a:rPr lang="en-US" dirty="0"/>
            </a:br>
            <a:r>
              <a:rPr lang="en-US" dirty="0" err="1"/>
              <a:t>myKernel</a:t>
            </a:r>
            <a:r>
              <a:rPr lang="en-US" dirty="0"/>
              <a:t>&lt;&lt;&lt;grid, block&gt;&gt;&gt;(…);</a:t>
            </a:r>
          </a:p>
          <a:p>
            <a:pPr lvl="1"/>
            <a:r>
              <a:rPr lang="en-US" dirty="0"/>
              <a:t>x = </a:t>
            </a:r>
            <a:r>
              <a:rPr lang="en-US" dirty="0" err="1"/>
              <a:t>blockIdx.x</a:t>
            </a:r>
            <a:r>
              <a:rPr lang="en-US" dirty="0"/>
              <a:t> * </a:t>
            </a:r>
            <a:r>
              <a:rPr lang="en-US" dirty="0" err="1"/>
              <a:t>blockDim.x</a:t>
            </a:r>
            <a:r>
              <a:rPr lang="en-US" dirty="0"/>
              <a:t> + </a:t>
            </a:r>
            <a:r>
              <a:rPr lang="en-US" dirty="0" err="1"/>
              <a:t>threadIdx.x</a:t>
            </a:r>
            <a:r>
              <a:rPr lang="en-US" dirty="0"/>
              <a:t>;</a:t>
            </a:r>
            <a:br>
              <a:rPr lang="en-US" dirty="0"/>
            </a:br>
            <a:r>
              <a:rPr lang="en-US" dirty="0"/>
              <a:t>y = </a:t>
            </a:r>
            <a:r>
              <a:rPr lang="en-US" dirty="0" err="1"/>
              <a:t>blockIdx.y</a:t>
            </a:r>
            <a:r>
              <a:rPr lang="en-US" dirty="0"/>
              <a:t> * </a:t>
            </a:r>
            <a:r>
              <a:rPr lang="en-US" dirty="0" err="1"/>
              <a:t>blockDim.y</a:t>
            </a:r>
            <a:r>
              <a:rPr lang="en-US" dirty="0"/>
              <a:t> + </a:t>
            </a:r>
            <a:r>
              <a:rPr lang="en-US" dirty="0" err="1"/>
              <a:t>threadIdx.y</a:t>
            </a:r>
            <a:r>
              <a:rPr lang="en-US" dirty="0"/>
              <a:t>;</a:t>
            </a:r>
          </a:p>
        </p:txBody>
      </p:sp>
      <p:pic>
        <p:nvPicPr>
          <p:cNvPr id="4" name="Image 3"/>
          <p:cNvPicPr>
            <a:picLocks noChangeAspect="1"/>
          </p:cNvPicPr>
          <p:nvPr/>
        </p:nvPicPr>
        <p:blipFill>
          <a:blip r:embed="rId2"/>
          <a:stretch>
            <a:fillRect/>
          </a:stretch>
        </p:blipFill>
        <p:spPr>
          <a:xfrm>
            <a:off x="6548845" y="2028639"/>
            <a:ext cx="5271407" cy="4038922"/>
          </a:xfrm>
          <a:prstGeom prst="rect">
            <a:avLst/>
          </a:prstGeom>
        </p:spPr>
      </p:pic>
      <p:pic>
        <p:nvPicPr>
          <p:cNvPr id="5" name="Image 4"/>
          <p:cNvPicPr>
            <a:picLocks noChangeAspect="1"/>
          </p:cNvPicPr>
          <p:nvPr/>
        </p:nvPicPr>
        <p:blipFill>
          <a:blip r:embed="rId3"/>
          <a:stretch>
            <a:fillRect/>
          </a:stretch>
        </p:blipFill>
        <p:spPr>
          <a:xfrm>
            <a:off x="733654" y="3853952"/>
            <a:ext cx="5357022" cy="2931370"/>
          </a:xfrm>
          <a:prstGeom prst="rect">
            <a:avLst/>
          </a:prstGeom>
        </p:spPr>
      </p:pic>
    </p:spTree>
    <p:extLst>
      <p:ext uri="{BB962C8B-B14F-4D97-AF65-F5344CB8AC3E}">
        <p14:creationId xmlns:p14="http://schemas.microsoft.com/office/powerpoint/2010/main" val="250851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noProof="0" dirty="0"/>
              <a:t>Playing with indexes</a:t>
            </a:r>
          </a:p>
        </p:txBody>
      </p:sp>
      <p:sp>
        <p:nvSpPr>
          <p:cNvPr id="4" name="ZoneTexte 3"/>
          <p:cNvSpPr txBox="1"/>
          <p:nvPr/>
        </p:nvSpPr>
        <p:spPr>
          <a:xfrm>
            <a:off x="267124" y="1964353"/>
            <a:ext cx="7123577" cy="4893647"/>
          </a:xfrm>
          <a:prstGeom prst="rect">
            <a:avLst/>
          </a:prstGeom>
          <a:noFill/>
        </p:spPr>
        <p:txBody>
          <a:bodyPr wrap="square" rtlCol="0">
            <a:spAutoFit/>
          </a:bodyPr>
          <a:lstStyle/>
          <a:p>
            <a:r>
              <a:rPr lang="en-US" sz="1200" dirty="0"/>
              <a:t>1D grid of 1D blocks:</a:t>
            </a:r>
          </a:p>
          <a:p>
            <a:r>
              <a:rPr lang="en-US" sz="1200" dirty="0"/>
              <a:t>	 </a:t>
            </a:r>
            <a:r>
              <a:rPr lang="en-US" sz="1200" dirty="0" err="1"/>
              <a:t>threadId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FF0000"/>
                </a:solidFill>
              </a:rPr>
              <a:t>blockDim</a:t>
            </a:r>
            <a:r>
              <a:rPr lang="en-US" sz="1200" dirty="0" err="1"/>
              <a:t>.x</a:t>
            </a:r>
            <a:endParaRPr lang="en-US" sz="1200" dirty="0"/>
          </a:p>
          <a:p>
            <a:r>
              <a:rPr lang="en-US" sz="1200" dirty="0"/>
              <a:t>			+ </a:t>
            </a:r>
            <a:r>
              <a:rPr lang="en-US" sz="1200" dirty="0" err="1">
                <a:solidFill>
                  <a:srgbClr val="00B0F0"/>
                </a:solidFill>
              </a:rPr>
              <a:t>threadIdx</a:t>
            </a:r>
            <a:r>
              <a:rPr lang="en-US" sz="1200" dirty="0" err="1"/>
              <a:t>.x</a:t>
            </a:r>
            <a:r>
              <a:rPr lang="en-US" sz="1200" dirty="0"/>
              <a:t>;</a:t>
            </a:r>
          </a:p>
          <a:p>
            <a:r>
              <a:rPr lang="en-US" sz="1200" dirty="0"/>
              <a:t>1D grid of 2D blocks:</a:t>
            </a:r>
          </a:p>
          <a:p>
            <a:r>
              <a:rPr lang="en-US" sz="1200" dirty="0"/>
              <a:t>	 </a:t>
            </a:r>
            <a:r>
              <a:rPr lang="en-US" sz="1200" dirty="0" err="1"/>
              <a:t>threadId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endParaRPr lang="en-US" sz="1200" dirty="0"/>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endParaRPr lang="en-US" sz="1200" dirty="0"/>
          </a:p>
          <a:p>
            <a:r>
              <a:rPr lang="en-US" sz="1200" dirty="0"/>
              <a:t>			+ </a:t>
            </a:r>
            <a:r>
              <a:rPr lang="en-US" sz="1200" dirty="0" err="1">
                <a:solidFill>
                  <a:srgbClr val="00B0F0"/>
                </a:solidFill>
              </a:rPr>
              <a:t>threadIdx</a:t>
            </a:r>
            <a:r>
              <a:rPr lang="en-US" sz="1200" dirty="0" err="1"/>
              <a:t>.x</a:t>
            </a:r>
            <a:r>
              <a:rPr lang="en-US" sz="1200" dirty="0"/>
              <a:t>;</a:t>
            </a:r>
          </a:p>
          <a:p>
            <a:r>
              <a:rPr lang="en-US" sz="1200" dirty="0"/>
              <a:t>1D grid of 3D blocks: </a:t>
            </a:r>
          </a:p>
          <a:p>
            <a:r>
              <a:rPr lang="en-US" sz="1200" dirty="0"/>
              <a:t>	 </a:t>
            </a:r>
            <a:r>
              <a:rPr lang="en-US" sz="1200" dirty="0" err="1"/>
              <a:t>threadId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 * </a:t>
            </a:r>
            <a:r>
              <a:rPr lang="en-US" sz="1200" dirty="0" err="1">
                <a:solidFill>
                  <a:srgbClr val="FF0000"/>
                </a:solidFill>
              </a:rPr>
              <a:t>blockDim</a:t>
            </a:r>
            <a:r>
              <a:rPr lang="en-US" sz="1200" dirty="0" err="1"/>
              <a:t>.z</a:t>
            </a:r>
            <a:r>
              <a:rPr lang="en-US" sz="1200" dirty="0"/>
              <a:t> </a:t>
            </a:r>
          </a:p>
          <a:p>
            <a:r>
              <a:rPr lang="en-US" sz="1200" dirty="0"/>
              <a:t>			+ </a:t>
            </a:r>
            <a:r>
              <a:rPr lang="en-US" sz="1200" dirty="0" err="1">
                <a:solidFill>
                  <a:srgbClr val="00B0F0"/>
                </a:solidFill>
              </a:rPr>
              <a:t>threadIdx</a:t>
            </a:r>
            <a:r>
              <a:rPr lang="en-US" sz="1200" dirty="0" err="1"/>
              <a:t>.z</a:t>
            </a:r>
            <a:r>
              <a:rPr lang="en-US" sz="1200" dirty="0"/>
              <a:t> * </a:t>
            </a:r>
            <a:r>
              <a:rPr lang="en-US" sz="1200" dirty="0" err="1">
                <a:solidFill>
                  <a:srgbClr val="FF0000"/>
                </a:solidFill>
              </a:rPr>
              <a:t>blockDim</a:t>
            </a:r>
            <a:r>
              <a:rPr lang="en-US" sz="1200" dirty="0" err="1"/>
              <a:t>.y</a:t>
            </a:r>
            <a:r>
              <a:rPr lang="en-US" sz="1200" dirty="0"/>
              <a:t> * </a:t>
            </a:r>
            <a:r>
              <a:rPr lang="en-US" sz="1200" dirty="0" err="1">
                <a:solidFill>
                  <a:srgbClr val="FF0000"/>
                </a:solidFill>
              </a:rPr>
              <a:t>blockDim</a:t>
            </a:r>
            <a:r>
              <a:rPr lang="en-US" sz="1200" dirty="0" err="1"/>
              <a:t>.x</a:t>
            </a:r>
            <a:endParaRPr lang="en-US" sz="1200" dirty="0"/>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endParaRPr lang="en-US" sz="1200" dirty="0"/>
          </a:p>
          <a:p>
            <a:r>
              <a:rPr lang="en-US" sz="1200" dirty="0"/>
              <a:t>			+ </a:t>
            </a:r>
            <a:r>
              <a:rPr lang="en-US" sz="1200" dirty="0" err="1">
                <a:solidFill>
                  <a:srgbClr val="00B0F0"/>
                </a:solidFill>
              </a:rPr>
              <a:t>threadIdx</a:t>
            </a:r>
            <a:r>
              <a:rPr lang="en-US" sz="1200" dirty="0" err="1"/>
              <a:t>.x</a:t>
            </a:r>
            <a:r>
              <a:rPr lang="en-US" sz="1200" dirty="0"/>
              <a:t>;</a:t>
            </a:r>
          </a:p>
          <a:p>
            <a:r>
              <a:rPr lang="en-US" sz="1200" dirty="0"/>
              <a:t>2D grid of 1D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 </a:t>
            </a:r>
            <a:r>
              <a:rPr lang="en-US" sz="1200" dirty="0" err="1">
                <a:solidFill>
                  <a:srgbClr val="92D050"/>
                </a:solidFill>
              </a:rPr>
              <a:t>blockIdx</a:t>
            </a:r>
            <a:r>
              <a:rPr lang="en-US" sz="1200" dirty="0" err="1"/>
              <a:t>.x</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00B0F0"/>
                </a:solidFill>
              </a:rPr>
              <a:t>threadIdx</a:t>
            </a:r>
            <a:r>
              <a:rPr lang="en-US" sz="1200" dirty="0" err="1"/>
              <a:t>.x</a:t>
            </a:r>
            <a:r>
              <a:rPr lang="en-US" sz="1200" dirty="0"/>
              <a:t>; </a:t>
            </a:r>
          </a:p>
          <a:p>
            <a:r>
              <a:rPr lang="en-US" sz="1200" dirty="0"/>
              <a:t>2D grid of 2D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a:t>
            </a:r>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r>
              <a:rPr lang="en-US" sz="1200" dirty="0"/>
              <a:t>)</a:t>
            </a:r>
          </a:p>
          <a:p>
            <a:r>
              <a:rPr lang="en-US" sz="1200" dirty="0"/>
              <a:t>			+ </a:t>
            </a:r>
            <a:r>
              <a:rPr lang="en-US" sz="1200" dirty="0" err="1">
                <a:solidFill>
                  <a:srgbClr val="00B0F0"/>
                </a:solidFill>
              </a:rPr>
              <a:t>threadIdx</a:t>
            </a:r>
            <a:r>
              <a:rPr lang="en-US" sz="1200" dirty="0" err="1"/>
              <a:t>.x</a:t>
            </a:r>
            <a:r>
              <a:rPr lang="en-US" sz="1200" dirty="0"/>
              <a:t>;</a:t>
            </a:r>
          </a:p>
          <a:p>
            <a:r>
              <a:rPr lang="en-US" sz="1200" dirty="0"/>
              <a:t>2D grid of 3D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 * </a:t>
            </a:r>
            <a:r>
              <a:rPr lang="en-US" sz="1200" dirty="0" err="1">
                <a:solidFill>
                  <a:srgbClr val="FF0000"/>
                </a:solidFill>
              </a:rPr>
              <a:t>blockDim</a:t>
            </a:r>
            <a:r>
              <a:rPr lang="en-US" sz="1200" dirty="0" err="1"/>
              <a:t>.z</a:t>
            </a:r>
            <a:r>
              <a:rPr lang="en-US" sz="1200" dirty="0"/>
              <a:t>)</a:t>
            </a:r>
          </a:p>
          <a:p>
            <a:r>
              <a:rPr lang="en-US" sz="1200" dirty="0"/>
              <a:t>			 + (</a:t>
            </a:r>
            <a:r>
              <a:rPr lang="en-US" sz="1200" dirty="0" err="1">
                <a:solidFill>
                  <a:srgbClr val="00B0F0"/>
                </a:solidFill>
              </a:rPr>
              <a:t>threadIdx</a:t>
            </a:r>
            <a:r>
              <a:rPr lang="en-US" sz="1200" dirty="0" err="1"/>
              <a:t>.z</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a:t>
            </a:r>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r>
              <a:rPr lang="en-US" sz="1200" dirty="0"/>
              <a:t>)</a:t>
            </a:r>
          </a:p>
          <a:p>
            <a:r>
              <a:rPr lang="en-US" sz="1200" dirty="0"/>
              <a:t>			 + </a:t>
            </a:r>
            <a:r>
              <a:rPr lang="en-US" sz="1200" dirty="0" err="1">
                <a:solidFill>
                  <a:srgbClr val="00B0F0"/>
                </a:solidFill>
              </a:rPr>
              <a:t>threadIdx</a:t>
            </a:r>
            <a:r>
              <a:rPr lang="en-US" sz="1200" dirty="0" err="1"/>
              <a:t>.x</a:t>
            </a:r>
            <a:r>
              <a:rPr lang="en-US" sz="1200" dirty="0"/>
              <a:t>;</a:t>
            </a:r>
          </a:p>
        </p:txBody>
      </p:sp>
      <p:sp>
        <p:nvSpPr>
          <p:cNvPr id="6" name="ZoneTexte 5"/>
          <p:cNvSpPr txBox="1"/>
          <p:nvPr/>
        </p:nvSpPr>
        <p:spPr>
          <a:xfrm>
            <a:off x="7088698" y="1964353"/>
            <a:ext cx="5103302" cy="3600986"/>
          </a:xfrm>
          <a:prstGeom prst="rect">
            <a:avLst/>
          </a:prstGeom>
          <a:noFill/>
        </p:spPr>
        <p:txBody>
          <a:bodyPr wrap="square" rtlCol="0">
            <a:spAutoFit/>
          </a:bodyPr>
          <a:lstStyle/>
          <a:p>
            <a:r>
              <a:rPr lang="en-US" sz="1200" dirty="0"/>
              <a:t>3D grid of 1D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a:t>
            </a:r>
          </a:p>
          <a:p>
            <a:r>
              <a:rPr lang="en-US" sz="1200" dirty="0"/>
              <a:t>			 + </a:t>
            </a:r>
            <a:r>
              <a:rPr lang="en-US" sz="1200" dirty="0" err="1">
                <a:solidFill>
                  <a:srgbClr val="7030A0"/>
                </a:solidFill>
              </a:rPr>
              <a:t>gridDim</a:t>
            </a:r>
            <a:r>
              <a:rPr lang="en-US" sz="1200" dirty="0" err="1"/>
              <a:t>.x</a:t>
            </a:r>
            <a:r>
              <a:rPr lang="en-US" sz="1200" dirty="0"/>
              <a:t> * </a:t>
            </a:r>
            <a:r>
              <a:rPr lang="en-US" sz="1200" dirty="0" err="1">
                <a:solidFill>
                  <a:srgbClr val="7030A0"/>
                </a:solidFill>
              </a:rPr>
              <a:t>gridDim</a:t>
            </a:r>
            <a:r>
              <a:rPr lang="en-US" sz="1200" dirty="0" err="1"/>
              <a:t>.y</a:t>
            </a:r>
            <a:r>
              <a:rPr lang="en-US" sz="1200" dirty="0"/>
              <a:t> * </a:t>
            </a:r>
            <a:r>
              <a:rPr lang="en-US" sz="1200" dirty="0" err="1">
                <a:solidFill>
                  <a:srgbClr val="92D050"/>
                </a:solidFill>
              </a:rPr>
              <a:t>blockIdx</a:t>
            </a:r>
            <a:r>
              <a:rPr lang="en-US" sz="1200" dirty="0" err="1"/>
              <a:t>.z</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00B0F0"/>
                </a:solidFill>
              </a:rPr>
              <a:t>threadIdx</a:t>
            </a:r>
            <a:r>
              <a:rPr lang="en-US" sz="1200" dirty="0" err="1"/>
              <a:t>.x</a:t>
            </a:r>
            <a:r>
              <a:rPr lang="en-US" sz="1200" dirty="0"/>
              <a:t>;</a:t>
            </a:r>
          </a:p>
          <a:p>
            <a:r>
              <a:rPr lang="en-US" sz="1200" dirty="0"/>
              <a:t>3D grid of 2D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.x</a:t>
            </a:r>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a:t>
            </a:r>
          </a:p>
          <a:p>
            <a:r>
              <a:rPr lang="en-US" sz="1200" dirty="0"/>
              <a:t>			 + </a:t>
            </a:r>
            <a:r>
              <a:rPr lang="en-US" sz="1200" dirty="0" err="1">
                <a:solidFill>
                  <a:srgbClr val="7030A0"/>
                </a:solidFill>
              </a:rPr>
              <a:t>gridDim</a:t>
            </a:r>
            <a:r>
              <a:rPr lang="en-US" sz="1200" dirty="0" err="1"/>
              <a:t>.x</a:t>
            </a:r>
            <a:r>
              <a:rPr lang="en-US" sz="1200" dirty="0"/>
              <a:t> * </a:t>
            </a:r>
            <a:r>
              <a:rPr lang="en-US" sz="1200" dirty="0" err="1">
                <a:solidFill>
                  <a:srgbClr val="7030A0"/>
                </a:solidFill>
              </a:rPr>
              <a:t>gridDim</a:t>
            </a:r>
            <a:r>
              <a:rPr lang="en-US" sz="1200" dirty="0" err="1"/>
              <a:t>.y</a:t>
            </a:r>
            <a:r>
              <a:rPr lang="en-US" sz="1200" dirty="0"/>
              <a:t> * </a:t>
            </a:r>
            <a:r>
              <a:rPr lang="en-US" sz="1200" dirty="0" err="1">
                <a:solidFill>
                  <a:srgbClr val="92D050"/>
                </a:solidFill>
              </a:rPr>
              <a:t>blockIdx</a:t>
            </a:r>
            <a:r>
              <a:rPr lang="en-US" sz="1200" dirty="0" err="1"/>
              <a:t>.z</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a:t>
            </a:r>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r>
              <a:rPr lang="en-US" sz="1200" dirty="0"/>
              <a:t>)</a:t>
            </a:r>
          </a:p>
          <a:p>
            <a:r>
              <a:rPr lang="en-US" sz="1200" dirty="0"/>
              <a:t>			  + </a:t>
            </a:r>
            <a:r>
              <a:rPr lang="en-US" sz="1200" dirty="0" err="1">
                <a:solidFill>
                  <a:srgbClr val="00B0F0"/>
                </a:solidFill>
              </a:rPr>
              <a:t>threadIdx</a:t>
            </a:r>
            <a:r>
              <a:rPr lang="en-US" sz="1200" dirty="0" err="1"/>
              <a:t>.x</a:t>
            </a:r>
            <a:r>
              <a:rPr lang="en-US" sz="1200" dirty="0"/>
              <a:t>;</a:t>
            </a:r>
          </a:p>
          <a:p>
            <a:r>
              <a:rPr lang="en-US" sz="1200" dirty="0"/>
              <a:t>3D grid of 3D blocks:</a:t>
            </a:r>
          </a:p>
          <a:p>
            <a:r>
              <a:rPr lang="en-US" sz="1200" dirty="0"/>
              <a:t>	</a:t>
            </a:r>
            <a:r>
              <a:rPr lang="en-US" sz="1200" dirty="0" err="1"/>
              <a:t>blockId</a:t>
            </a:r>
            <a:r>
              <a:rPr lang="en-US" sz="1200" dirty="0"/>
              <a:t> = </a:t>
            </a:r>
            <a:r>
              <a:rPr lang="en-US" sz="1200" dirty="0" err="1">
                <a:solidFill>
                  <a:srgbClr val="92D050"/>
                </a:solidFill>
              </a:rPr>
              <a:t>blockIdx</a:t>
            </a:r>
            <a:r>
              <a:rPr lang="en-US" sz="1200" dirty="0" err="1"/>
              <a:t>.x</a:t>
            </a:r>
            <a:r>
              <a:rPr lang="en-US" sz="1200" dirty="0"/>
              <a:t> </a:t>
            </a:r>
          </a:p>
          <a:p>
            <a:r>
              <a:rPr lang="en-US" sz="1200" dirty="0"/>
              <a:t>			 + </a:t>
            </a:r>
            <a:r>
              <a:rPr lang="en-US" sz="1200" dirty="0" err="1">
                <a:solidFill>
                  <a:srgbClr val="92D050"/>
                </a:solidFill>
              </a:rPr>
              <a:t>blockIdx</a:t>
            </a:r>
            <a:r>
              <a:rPr lang="en-US" sz="1200" dirty="0" err="1"/>
              <a:t>.y</a:t>
            </a:r>
            <a:r>
              <a:rPr lang="en-US" sz="1200" dirty="0"/>
              <a:t> * </a:t>
            </a:r>
            <a:r>
              <a:rPr lang="en-US" sz="1200" dirty="0" err="1">
                <a:solidFill>
                  <a:srgbClr val="7030A0"/>
                </a:solidFill>
              </a:rPr>
              <a:t>gridDim</a:t>
            </a:r>
            <a:r>
              <a:rPr lang="en-US" sz="1200" dirty="0" err="1"/>
              <a:t>.x</a:t>
            </a:r>
            <a:r>
              <a:rPr lang="en-US" sz="1200" dirty="0"/>
              <a:t> </a:t>
            </a:r>
          </a:p>
          <a:p>
            <a:r>
              <a:rPr lang="en-US" sz="1200" dirty="0"/>
              <a:t>			 + </a:t>
            </a:r>
            <a:r>
              <a:rPr lang="en-US" sz="1200" dirty="0" err="1">
                <a:solidFill>
                  <a:srgbClr val="7030A0"/>
                </a:solidFill>
              </a:rPr>
              <a:t>gridDim</a:t>
            </a:r>
            <a:r>
              <a:rPr lang="en-US" sz="1200" dirty="0" err="1"/>
              <a:t>.x</a:t>
            </a:r>
            <a:r>
              <a:rPr lang="en-US" sz="1200" dirty="0"/>
              <a:t> * </a:t>
            </a:r>
            <a:r>
              <a:rPr lang="en-US" sz="1200" dirty="0" err="1">
                <a:solidFill>
                  <a:srgbClr val="7030A0"/>
                </a:solidFill>
              </a:rPr>
              <a:t>gridDim</a:t>
            </a:r>
            <a:r>
              <a:rPr lang="en-US" sz="1200" dirty="0" err="1"/>
              <a:t>.y</a:t>
            </a:r>
            <a:r>
              <a:rPr lang="en-US" sz="1200" dirty="0"/>
              <a:t> * </a:t>
            </a:r>
            <a:r>
              <a:rPr lang="en-US" sz="1200" dirty="0" err="1">
                <a:solidFill>
                  <a:srgbClr val="92D050"/>
                </a:solidFill>
              </a:rPr>
              <a:t>blockIdx</a:t>
            </a:r>
            <a:r>
              <a:rPr lang="en-US" sz="1200" dirty="0" err="1"/>
              <a:t>.z</a:t>
            </a:r>
            <a:r>
              <a:rPr lang="en-US" sz="1200" dirty="0"/>
              <a:t>; </a:t>
            </a:r>
          </a:p>
          <a:p>
            <a:r>
              <a:rPr lang="en-US" sz="1200" dirty="0"/>
              <a:t>	</a:t>
            </a:r>
            <a:r>
              <a:rPr lang="en-US" sz="1200" dirty="0" err="1"/>
              <a:t>threadId</a:t>
            </a:r>
            <a:r>
              <a:rPr lang="en-US" sz="1200" dirty="0"/>
              <a:t> = </a:t>
            </a:r>
            <a:r>
              <a:rPr lang="en-US" sz="1200" dirty="0" err="1"/>
              <a:t>blockId</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 * </a:t>
            </a:r>
            <a:r>
              <a:rPr lang="en-US" sz="1200" dirty="0" err="1">
                <a:solidFill>
                  <a:srgbClr val="FF0000"/>
                </a:solidFill>
              </a:rPr>
              <a:t>blockDim</a:t>
            </a:r>
            <a:r>
              <a:rPr lang="en-US" sz="1200" dirty="0" err="1"/>
              <a:t>.z</a:t>
            </a:r>
            <a:r>
              <a:rPr lang="en-US" sz="1200" dirty="0"/>
              <a:t>)</a:t>
            </a:r>
          </a:p>
          <a:p>
            <a:r>
              <a:rPr lang="en-US" sz="1200" dirty="0"/>
              <a:t>			  + (</a:t>
            </a:r>
            <a:r>
              <a:rPr lang="en-US" sz="1200" dirty="0" err="1">
                <a:solidFill>
                  <a:srgbClr val="00B0F0"/>
                </a:solidFill>
              </a:rPr>
              <a:t>threadIdx</a:t>
            </a:r>
            <a:r>
              <a:rPr lang="en-US" sz="1200" dirty="0" err="1"/>
              <a:t>.z</a:t>
            </a:r>
            <a:r>
              <a:rPr lang="en-US" sz="1200" dirty="0"/>
              <a:t> * (</a:t>
            </a:r>
            <a:r>
              <a:rPr lang="en-US" sz="1200" dirty="0" err="1">
                <a:solidFill>
                  <a:srgbClr val="FF0000"/>
                </a:solidFill>
              </a:rPr>
              <a:t>blockDim</a:t>
            </a:r>
            <a:r>
              <a:rPr lang="en-US" sz="1200" dirty="0" err="1"/>
              <a:t>.x</a:t>
            </a:r>
            <a:r>
              <a:rPr lang="en-US" sz="1200" dirty="0"/>
              <a:t> * </a:t>
            </a:r>
            <a:r>
              <a:rPr lang="en-US" sz="1200" dirty="0" err="1">
                <a:solidFill>
                  <a:srgbClr val="FF0000"/>
                </a:solidFill>
              </a:rPr>
              <a:t>blockDim</a:t>
            </a:r>
            <a:r>
              <a:rPr lang="en-US" sz="1200" dirty="0" err="1"/>
              <a:t>.y</a:t>
            </a:r>
            <a:r>
              <a:rPr lang="en-US" sz="1200" dirty="0"/>
              <a:t>))</a:t>
            </a:r>
          </a:p>
          <a:p>
            <a:r>
              <a:rPr lang="en-US" sz="1200" dirty="0"/>
              <a:t>			  + (</a:t>
            </a:r>
            <a:r>
              <a:rPr lang="en-US" sz="1200" dirty="0" err="1">
                <a:solidFill>
                  <a:srgbClr val="00B0F0"/>
                </a:solidFill>
              </a:rPr>
              <a:t>threadIdx</a:t>
            </a:r>
            <a:r>
              <a:rPr lang="en-US" sz="1200" dirty="0" err="1"/>
              <a:t>.y</a:t>
            </a:r>
            <a:r>
              <a:rPr lang="en-US" sz="1200" dirty="0"/>
              <a:t> * </a:t>
            </a:r>
            <a:r>
              <a:rPr lang="en-US" sz="1200" dirty="0" err="1">
                <a:solidFill>
                  <a:srgbClr val="FF0000"/>
                </a:solidFill>
              </a:rPr>
              <a:t>blockDim</a:t>
            </a:r>
            <a:r>
              <a:rPr lang="en-US" sz="1200" dirty="0" err="1"/>
              <a:t>.x</a:t>
            </a:r>
            <a:r>
              <a:rPr lang="en-US" sz="1200" dirty="0"/>
              <a:t>)</a:t>
            </a:r>
          </a:p>
          <a:p>
            <a:r>
              <a:rPr lang="en-US" sz="1200" dirty="0"/>
              <a:t>			  + </a:t>
            </a:r>
            <a:r>
              <a:rPr lang="en-US" sz="1200" dirty="0" err="1">
                <a:solidFill>
                  <a:srgbClr val="00B0F0"/>
                </a:solidFill>
              </a:rPr>
              <a:t>threadIdx</a:t>
            </a:r>
            <a:r>
              <a:rPr lang="en-US" sz="1200" dirty="0" err="1"/>
              <a:t>.x</a:t>
            </a:r>
            <a:r>
              <a:rPr lang="en-US" sz="1200" dirty="0"/>
              <a:t>;</a:t>
            </a:r>
          </a:p>
          <a:p>
            <a:endParaRPr lang="en-US" sz="1200" dirty="0"/>
          </a:p>
        </p:txBody>
      </p:sp>
      <p:sp>
        <p:nvSpPr>
          <p:cNvPr id="7" name="ZoneTexte 6"/>
          <p:cNvSpPr txBox="1"/>
          <p:nvPr/>
        </p:nvSpPr>
        <p:spPr>
          <a:xfrm>
            <a:off x="267124" y="1518407"/>
            <a:ext cx="9950224" cy="369332"/>
          </a:xfrm>
          <a:prstGeom prst="rect">
            <a:avLst/>
          </a:prstGeom>
          <a:noFill/>
        </p:spPr>
        <p:txBody>
          <a:bodyPr wrap="none" rtlCol="0">
            <a:spAutoFit/>
          </a:bodyPr>
          <a:lstStyle/>
          <a:p>
            <a:r>
              <a:rPr lang="en-US" dirty="0"/>
              <a:t>Often we want to find the current thread in absolute position with respect to the blocks and the grid</a:t>
            </a:r>
          </a:p>
        </p:txBody>
      </p:sp>
      <p:sp>
        <p:nvSpPr>
          <p:cNvPr id="3" name="ZoneTexte 2">
            <a:extLst>
              <a:ext uri="{FF2B5EF4-FFF2-40B4-BE49-F238E27FC236}">
                <a16:creationId xmlns:a16="http://schemas.microsoft.com/office/drawing/2014/main" id="{CA2CA224-DC12-4E23-9F91-971DA21B7B04}"/>
              </a:ext>
            </a:extLst>
          </p:cNvPr>
          <p:cNvSpPr txBox="1"/>
          <p:nvPr/>
        </p:nvSpPr>
        <p:spPr>
          <a:xfrm>
            <a:off x="2128565" y="364725"/>
            <a:ext cx="8198335" cy="369332"/>
          </a:xfrm>
          <a:prstGeom prst="rect">
            <a:avLst/>
          </a:prstGeom>
          <a:noFill/>
          <a:ln>
            <a:solidFill>
              <a:srgbClr val="FFC000"/>
            </a:solidFill>
          </a:ln>
        </p:spPr>
        <p:txBody>
          <a:bodyPr wrap="none" rtlCol="0">
            <a:spAutoFit/>
          </a:bodyPr>
          <a:lstStyle/>
          <a:p>
            <a:r>
              <a:rPr lang="fr-FR" dirty="0">
                <a:solidFill>
                  <a:srgbClr val="FF0000"/>
                </a:solidFill>
              </a:rPr>
              <a:t>THINK BY YOURSELF THERE MAY BE ERRORS THERE: </a:t>
            </a:r>
            <a:r>
              <a:rPr lang="fr-FR" dirty="0" err="1">
                <a:solidFill>
                  <a:srgbClr val="FF0000"/>
                </a:solidFill>
              </a:rPr>
              <a:t>send</a:t>
            </a:r>
            <a:r>
              <a:rPr lang="fr-FR" dirty="0">
                <a:solidFill>
                  <a:srgbClr val="FF0000"/>
                </a:solidFill>
              </a:rPr>
              <a:t> me a mail ;)</a:t>
            </a:r>
            <a:endParaRPr lang="en-US" dirty="0">
              <a:solidFill>
                <a:srgbClr val="FF0000"/>
              </a:solidFill>
            </a:endParaRPr>
          </a:p>
        </p:txBody>
      </p:sp>
    </p:spTree>
    <p:extLst>
      <p:ext uri="{BB962C8B-B14F-4D97-AF65-F5344CB8AC3E}">
        <p14:creationId xmlns:p14="http://schemas.microsoft.com/office/powerpoint/2010/main" val="114547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CPU-GPU Memory Management</a:t>
            </a:r>
          </a:p>
        </p:txBody>
      </p:sp>
      <p:sp>
        <p:nvSpPr>
          <p:cNvPr id="3" name="Content Placeholder 2"/>
          <p:cNvSpPr>
            <a:spLocks noGrp="1"/>
          </p:cNvSpPr>
          <p:nvPr>
            <p:ph idx="1"/>
          </p:nvPr>
        </p:nvSpPr>
        <p:spPr>
          <a:xfrm>
            <a:off x="913795" y="1732449"/>
            <a:ext cx="10353762" cy="4517349"/>
          </a:xfrm>
        </p:spPr>
        <p:txBody>
          <a:bodyPr>
            <a:normAutofit fontScale="92500" lnSpcReduction="20000"/>
          </a:bodyPr>
          <a:lstStyle/>
          <a:p>
            <a:r>
              <a:rPr lang="en-US" noProof="0" dirty="0"/>
              <a:t>As we are going to deal with pointers to the CPU and to the GPU main memory, it is useful to start every pointer name by h_ if it is a pointer to the host’s memory (CPU) or d_ if it is a pointer to the GPU’s memory</a:t>
            </a:r>
          </a:p>
          <a:p>
            <a:pPr marL="36900" indent="0">
              <a:buNone/>
            </a:pPr>
            <a:r>
              <a:rPr lang="en-US" noProof="0" dirty="0" err="1"/>
              <a:t>int</a:t>
            </a:r>
            <a:r>
              <a:rPr lang="en-US" noProof="0" dirty="0"/>
              <a:t> N = 16;</a:t>
            </a:r>
            <a:br>
              <a:rPr lang="en-US" noProof="0" dirty="0"/>
            </a:br>
            <a:r>
              <a:rPr lang="en-US" noProof="0" dirty="0" err="1"/>
              <a:t>int</a:t>
            </a:r>
            <a:r>
              <a:rPr lang="en-US" noProof="0" dirty="0"/>
              <a:t> </a:t>
            </a:r>
            <a:r>
              <a:rPr lang="en-US" noProof="0" dirty="0" err="1">
                <a:solidFill>
                  <a:srgbClr val="FFC000"/>
                </a:solidFill>
              </a:rPr>
              <a:t>num_bytes</a:t>
            </a:r>
            <a:r>
              <a:rPr lang="en-US" noProof="0" dirty="0"/>
              <a:t> = N*</a:t>
            </a:r>
            <a:r>
              <a:rPr lang="en-US" noProof="0" dirty="0" err="1"/>
              <a:t>sizeof</a:t>
            </a:r>
            <a:r>
              <a:rPr lang="en-US" noProof="0" dirty="0"/>
              <a:t>(</a:t>
            </a:r>
            <a:r>
              <a:rPr lang="en-US" noProof="0" dirty="0" err="1"/>
              <a:t>int</a:t>
            </a:r>
            <a:r>
              <a:rPr lang="en-US" noProof="0" dirty="0"/>
              <a:t>);</a:t>
            </a:r>
            <a:br>
              <a:rPr lang="en-US" noProof="0" dirty="0"/>
            </a:br>
            <a:r>
              <a:rPr lang="en-US" noProof="0" dirty="0" err="1"/>
              <a:t>int</a:t>
            </a:r>
            <a:r>
              <a:rPr lang="en-US" noProof="0" dirty="0"/>
              <a:t> *</a:t>
            </a:r>
            <a:r>
              <a:rPr lang="en-US" noProof="0" dirty="0" err="1">
                <a:solidFill>
                  <a:srgbClr val="00B0F0"/>
                </a:solidFill>
              </a:rPr>
              <a:t>d_a</a:t>
            </a:r>
            <a:r>
              <a:rPr lang="en-US" noProof="0" dirty="0"/>
              <a:t>, *</a:t>
            </a:r>
            <a:r>
              <a:rPr lang="en-US" noProof="0" dirty="0" err="1">
                <a:solidFill>
                  <a:srgbClr val="92D050"/>
                </a:solidFill>
              </a:rPr>
              <a:t>h_a</a:t>
            </a:r>
            <a:r>
              <a:rPr lang="en-US" noProof="0" dirty="0"/>
              <a:t> = 0;</a:t>
            </a:r>
            <a:br>
              <a:rPr lang="en-US" noProof="0" dirty="0"/>
            </a:br>
            <a:r>
              <a:rPr lang="en-US" noProof="0" dirty="0"/>
              <a:t/>
            </a:r>
            <a:br>
              <a:rPr lang="en-US" noProof="0" dirty="0"/>
            </a:br>
            <a:r>
              <a:rPr lang="en-US" noProof="0" dirty="0" err="1">
                <a:solidFill>
                  <a:srgbClr val="92D050"/>
                </a:solidFill>
              </a:rPr>
              <a:t>h_a</a:t>
            </a:r>
            <a:r>
              <a:rPr lang="en-US" noProof="0" dirty="0">
                <a:solidFill>
                  <a:srgbClr val="92D050"/>
                </a:solidFill>
              </a:rPr>
              <a:t> </a:t>
            </a:r>
            <a:r>
              <a:rPr lang="en-US" noProof="0" dirty="0"/>
              <a:t>= (</a:t>
            </a:r>
            <a:r>
              <a:rPr lang="en-US" noProof="0" dirty="0" err="1"/>
              <a:t>int</a:t>
            </a:r>
            <a:r>
              <a:rPr lang="en-US" noProof="0" dirty="0"/>
              <a:t>*) malloc(</a:t>
            </a:r>
            <a:r>
              <a:rPr lang="en-US" noProof="0" dirty="0" err="1">
                <a:solidFill>
                  <a:srgbClr val="FFC000"/>
                </a:solidFill>
              </a:rPr>
              <a:t>num_bytes</a:t>
            </a:r>
            <a:r>
              <a:rPr lang="en-US" noProof="0" dirty="0"/>
              <a:t>); </a:t>
            </a:r>
            <a:r>
              <a:rPr lang="en-US" noProof="0" dirty="0">
                <a:solidFill>
                  <a:schemeClr val="bg1">
                    <a:lumMod val="65000"/>
                    <a:lumOff val="35000"/>
                  </a:schemeClr>
                </a:solidFill>
              </a:rPr>
              <a:t>// allocate the memory on the CPU</a:t>
            </a:r>
            <a:br>
              <a:rPr lang="en-US" noProof="0" dirty="0">
                <a:solidFill>
                  <a:schemeClr val="bg1">
                    <a:lumMod val="65000"/>
                    <a:lumOff val="35000"/>
                  </a:schemeClr>
                </a:solidFill>
              </a:rPr>
            </a:br>
            <a:r>
              <a:rPr lang="en-US" noProof="0" dirty="0" err="1"/>
              <a:t>cudaMalloc</a:t>
            </a:r>
            <a:r>
              <a:rPr lang="en-US" noProof="0" dirty="0"/>
              <a:t> ( (void**) &amp;</a:t>
            </a:r>
            <a:r>
              <a:rPr lang="en-US" noProof="0" dirty="0" err="1">
                <a:solidFill>
                  <a:srgbClr val="00B0F0"/>
                </a:solidFill>
              </a:rPr>
              <a:t>d_a</a:t>
            </a:r>
            <a:r>
              <a:rPr lang="en-US" noProof="0" dirty="0"/>
              <a:t>, </a:t>
            </a:r>
            <a:r>
              <a:rPr lang="en-US" noProof="0" dirty="0" err="1">
                <a:solidFill>
                  <a:srgbClr val="FFC000"/>
                </a:solidFill>
              </a:rPr>
              <a:t>num_bytes</a:t>
            </a:r>
            <a:r>
              <a:rPr lang="en-US" noProof="0" dirty="0"/>
              <a:t>); </a:t>
            </a:r>
            <a:r>
              <a:rPr lang="en-US" noProof="0" dirty="0">
                <a:solidFill>
                  <a:schemeClr val="bg1">
                    <a:lumMod val="65000"/>
                    <a:lumOff val="35000"/>
                  </a:schemeClr>
                </a:solidFill>
              </a:rPr>
              <a:t>// allocate the memory on GPU</a:t>
            </a:r>
          </a:p>
          <a:p>
            <a:pPr marL="36900" indent="0">
              <a:buNone/>
            </a:pPr>
            <a:r>
              <a:rPr lang="en-US" noProof="0" dirty="0" err="1"/>
              <a:t>cudaMemset</a:t>
            </a:r>
            <a:r>
              <a:rPr lang="en-US" noProof="0" dirty="0"/>
              <a:t>( </a:t>
            </a:r>
            <a:r>
              <a:rPr lang="en-US" noProof="0" dirty="0" err="1">
                <a:solidFill>
                  <a:srgbClr val="00B0F0"/>
                </a:solidFill>
              </a:rPr>
              <a:t>d_a</a:t>
            </a:r>
            <a:r>
              <a:rPr lang="en-US" noProof="0" dirty="0"/>
              <a:t>, 0, </a:t>
            </a:r>
            <a:r>
              <a:rPr lang="en-US" noProof="0" dirty="0" err="1">
                <a:solidFill>
                  <a:srgbClr val="FFC000"/>
                </a:solidFill>
              </a:rPr>
              <a:t>num_bytes</a:t>
            </a:r>
            <a:r>
              <a:rPr lang="en-US" noProof="0" dirty="0"/>
              <a:t>); </a:t>
            </a:r>
            <a:r>
              <a:rPr lang="en-US" noProof="0" dirty="0">
                <a:solidFill>
                  <a:schemeClr val="bg1">
                    <a:lumMod val="65000"/>
                    <a:lumOff val="35000"/>
                  </a:schemeClr>
                </a:solidFill>
              </a:rPr>
              <a:t>// set all the values to 0</a:t>
            </a:r>
            <a:br>
              <a:rPr lang="en-US" noProof="0" dirty="0">
                <a:solidFill>
                  <a:schemeClr val="bg1">
                    <a:lumMod val="65000"/>
                    <a:lumOff val="35000"/>
                  </a:schemeClr>
                </a:solidFill>
              </a:rPr>
            </a:br>
            <a:r>
              <a:rPr lang="en-US" noProof="0" dirty="0" err="1"/>
              <a:t>cudaMemcpy</a:t>
            </a:r>
            <a:r>
              <a:rPr lang="en-US" noProof="0" dirty="0"/>
              <a:t>( </a:t>
            </a:r>
            <a:r>
              <a:rPr lang="en-US" noProof="0" dirty="0" err="1">
                <a:solidFill>
                  <a:srgbClr val="92D050"/>
                </a:solidFill>
              </a:rPr>
              <a:t>h_a</a:t>
            </a:r>
            <a:r>
              <a:rPr lang="en-US" noProof="0" dirty="0"/>
              <a:t>, </a:t>
            </a:r>
            <a:r>
              <a:rPr lang="en-US" noProof="0" dirty="0" err="1">
                <a:solidFill>
                  <a:srgbClr val="00B0F0"/>
                </a:solidFill>
              </a:rPr>
              <a:t>d_a</a:t>
            </a:r>
            <a:r>
              <a:rPr lang="en-US" noProof="0" dirty="0"/>
              <a:t>, </a:t>
            </a:r>
            <a:r>
              <a:rPr lang="en-US" noProof="0" dirty="0" err="1">
                <a:solidFill>
                  <a:srgbClr val="FFC000"/>
                </a:solidFill>
              </a:rPr>
              <a:t>num_bytes</a:t>
            </a:r>
            <a:r>
              <a:rPr lang="en-US" noProof="0" dirty="0"/>
              <a:t>, </a:t>
            </a:r>
            <a:r>
              <a:rPr lang="en-US" noProof="0" dirty="0" err="1"/>
              <a:t>cudaMemcpyDeviceToHost</a:t>
            </a:r>
            <a:r>
              <a:rPr lang="en-US" noProof="0" dirty="0"/>
              <a:t>); </a:t>
            </a:r>
            <a:r>
              <a:rPr lang="en-US" noProof="0" dirty="0">
                <a:solidFill>
                  <a:schemeClr val="bg1">
                    <a:lumMod val="65000"/>
                    <a:lumOff val="35000"/>
                  </a:schemeClr>
                </a:solidFill>
              </a:rPr>
              <a:t>// copy back the values</a:t>
            </a:r>
          </a:p>
          <a:p>
            <a:pPr marL="36900" indent="0">
              <a:buNone/>
            </a:pPr>
            <a:r>
              <a:rPr lang="en-US" noProof="0" dirty="0"/>
              <a:t>free(</a:t>
            </a:r>
            <a:r>
              <a:rPr lang="en-US" noProof="0" dirty="0" err="1">
                <a:solidFill>
                  <a:srgbClr val="92D050"/>
                </a:solidFill>
              </a:rPr>
              <a:t>h_a</a:t>
            </a:r>
            <a:r>
              <a:rPr lang="en-US" noProof="0" dirty="0"/>
              <a:t>); </a:t>
            </a:r>
            <a:r>
              <a:rPr lang="en-US" noProof="0" dirty="0">
                <a:solidFill>
                  <a:schemeClr val="bg1">
                    <a:lumMod val="65000"/>
                    <a:lumOff val="35000"/>
                  </a:schemeClr>
                </a:solidFill>
              </a:rPr>
              <a:t>// free the memory</a:t>
            </a:r>
            <a:r>
              <a:rPr lang="en-US" noProof="0" dirty="0"/>
              <a:t/>
            </a:r>
            <a:br>
              <a:rPr lang="en-US" noProof="0" dirty="0"/>
            </a:br>
            <a:r>
              <a:rPr lang="en-US" noProof="0" dirty="0" err="1"/>
              <a:t>cudaFree</a:t>
            </a:r>
            <a:r>
              <a:rPr lang="en-US" noProof="0" dirty="0"/>
              <a:t>(</a:t>
            </a:r>
            <a:r>
              <a:rPr lang="en-US" noProof="0" dirty="0" err="1">
                <a:solidFill>
                  <a:srgbClr val="00B0F0"/>
                </a:solidFill>
              </a:rPr>
              <a:t>d_a</a:t>
            </a:r>
            <a:r>
              <a:rPr lang="en-US" noProof="0" dirty="0"/>
              <a:t>); </a:t>
            </a:r>
            <a:r>
              <a:rPr lang="en-US" noProof="0" dirty="0">
                <a:solidFill>
                  <a:schemeClr val="bg1">
                    <a:lumMod val="65000"/>
                    <a:lumOff val="35000"/>
                  </a:schemeClr>
                </a:solidFill>
              </a:rPr>
              <a:t>// free the memory on GPU</a:t>
            </a:r>
          </a:p>
          <a:p>
            <a:pPr marL="36900" indent="0">
              <a:buNone/>
            </a:pPr>
            <a:endParaRPr lang="en-US" noProof="0" dirty="0">
              <a:solidFill>
                <a:schemeClr val="bg1">
                  <a:lumMod val="65000"/>
                  <a:lumOff val="35000"/>
                </a:schemeClr>
              </a:solidFill>
            </a:endParaRPr>
          </a:p>
          <a:p>
            <a:pPr marL="36900" indent="0">
              <a:buNone/>
            </a:pPr>
            <a:r>
              <a:rPr lang="en-US" noProof="0" dirty="0">
                <a:solidFill>
                  <a:srgbClr val="FF0000"/>
                </a:solidFill>
              </a:rPr>
              <a:t>We often use flags such as:</a:t>
            </a:r>
            <a:br>
              <a:rPr lang="en-US" noProof="0" dirty="0">
                <a:solidFill>
                  <a:srgbClr val="FF0000"/>
                </a:solidFill>
              </a:rPr>
            </a:br>
            <a:r>
              <a:rPr lang="en-US" noProof="0" dirty="0" err="1">
                <a:solidFill>
                  <a:srgbClr val="FF0000"/>
                </a:solidFill>
              </a:rPr>
              <a:t>cudaMemcpyDeviceToHost</a:t>
            </a:r>
            <a:r>
              <a:rPr lang="en-US" noProof="0" dirty="0">
                <a:solidFill>
                  <a:srgbClr val="FF0000"/>
                </a:solidFill>
              </a:rPr>
              <a:t> or </a:t>
            </a:r>
            <a:r>
              <a:rPr lang="en-US" noProof="0" dirty="0" err="1">
                <a:solidFill>
                  <a:srgbClr val="FF0000"/>
                </a:solidFill>
              </a:rPr>
              <a:t>cudaMemcpyHostToDevice</a:t>
            </a:r>
            <a:endParaRPr lang="en-US" noProof="0" dirty="0">
              <a:solidFill>
                <a:srgbClr val="FF0000"/>
              </a:solidFill>
            </a:endParaRPr>
          </a:p>
        </p:txBody>
      </p:sp>
    </p:spTree>
    <p:extLst>
      <p:ext uri="{BB962C8B-B14F-4D97-AF65-F5344CB8AC3E}">
        <p14:creationId xmlns:p14="http://schemas.microsoft.com/office/powerpoint/2010/main" val="112163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8961BC-4E2C-4F4A-A1A7-B9EAFA71493F}"/>
              </a:ext>
            </a:extLst>
          </p:cNvPr>
          <p:cNvSpPr>
            <a:spLocks noGrp="1"/>
          </p:cNvSpPr>
          <p:nvPr>
            <p:ph type="title"/>
          </p:nvPr>
        </p:nvSpPr>
        <p:spPr/>
        <p:txBody>
          <a:bodyPr/>
          <a:lstStyle/>
          <a:p>
            <a:r>
              <a:rPr lang="en-US" noProof="0" dirty="0"/>
              <a:t>Memory &amp; Data Locality</a:t>
            </a:r>
          </a:p>
        </p:txBody>
      </p:sp>
      <p:sp>
        <p:nvSpPr>
          <p:cNvPr id="3" name="Espace réservé du contenu 2">
            <a:extLst>
              <a:ext uri="{FF2B5EF4-FFF2-40B4-BE49-F238E27FC236}">
                <a16:creationId xmlns:a16="http://schemas.microsoft.com/office/drawing/2014/main" id="{D01D9BD7-FCA0-499B-85A5-BC5526BA23FD}"/>
              </a:ext>
            </a:extLst>
          </p:cNvPr>
          <p:cNvSpPr>
            <a:spLocks noGrp="1"/>
          </p:cNvSpPr>
          <p:nvPr>
            <p:ph idx="1"/>
          </p:nvPr>
        </p:nvSpPr>
        <p:spPr/>
        <p:txBody>
          <a:bodyPr>
            <a:normAutofit fontScale="85000" lnSpcReduction="20000"/>
          </a:bodyPr>
          <a:lstStyle/>
          <a:p>
            <a:r>
              <a:rPr lang="en-US" noProof="0" dirty="0"/>
              <a:t>We have multiple types of memory:</a:t>
            </a:r>
          </a:p>
          <a:p>
            <a:pPr lvl="1"/>
            <a:r>
              <a:rPr lang="en-US" noProof="0" dirty="0"/>
              <a:t>Global memory/Constant memory</a:t>
            </a:r>
          </a:p>
          <a:p>
            <a:pPr lvl="1"/>
            <a:r>
              <a:rPr lang="en-US" noProof="0" dirty="0"/>
              <a:t>Shared memory</a:t>
            </a:r>
          </a:p>
          <a:p>
            <a:pPr lvl="1"/>
            <a:r>
              <a:rPr lang="en-US" noProof="0" dirty="0"/>
              <a:t>Local memory</a:t>
            </a:r>
          </a:p>
          <a:p>
            <a:r>
              <a:rPr lang="en-US" noProof="0" dirty="0"/>
              <a:t>We want to exploit multilevel caches by using</a:t>
            </a:r>
          </a:p>
          <a:p>
            <a:pPr lvl="1"/>
            <a:r>
              <a:rPr lang="en-US" noProof="0" dirty="0"/>
              <a:t>Spatial locality (address space)</a:t>
            </a:r>
          </a:p>
          <a:p>
            <a:pPr lvl="1"/>
            <a:r>
              <a:rPr lang="en-US" noProof="0" dirty="0"/>
              <a:t>Temporal locality (data accessed before will be likely accessed again)</a:t>
            </a:r>
          </a:p>
          <a:p>
            <a:pPr lvl="1"/>
            <a:r>
              <a:rPr lang="en-US" noProof="0" dirty="0"/>
              <a:t>Tasks repeated many times (last accessed)</a:t>
            </a:r>
          </a:p>
          <a:p>
            <a:r>
              <a:rPr lang="en-US" noProof="0" dirty="0"/>
              <a:t>On GPU YOU are responsible for the content of the caches!</a:t>
            </a:r>
          </a:p>
          <a:p>
            <a:pPr lvl="1"/>
            <a:r>
              <a:rPr lang="en-US" noProof="0" dirty="0"/>
              <a:t>Advantage Control when the writes happen.</a:t>
            </a:r>
          </a:p>
          <a:p>
            <a:pPr marL="36900" indent="0">
              <a:buNone/>
            </a:pPr>
            <a:endParaRPr lang="en-US" noProof="0" dirty="0"/>
          </a:p>
          <a:p>
            <a:r>
              <a:rPr lang="en-US" noProof="0" dirty="0"/>
              <a:t>Tip: It’s a perfectly valid approach to develop a program, prove the concept, and then deal with locality issues </a:t>
            </a:r>
          </a:p>
        </p:txBody>
      </p:sp>
    </p:spTree>
    <p:extLst>
      <p:ext uri="{BB962C8B-B14F-4D97-AF65-F5344CB8AC3E}">
        <p14:creationId xmlns:p14="http://schemas.microsoft.com/office/powerpoint/2010/main" val="328307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616B17F-C8C7-4D73-9F37-0227DC865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243" y="2118076"/>
            <a:ext cx="8553513" cy="3105173"/>
          </a:xfrm>
          <a:prstGeom prst="rect">
            <a:avLst/>
          </a:prstGeom>
        </p:spPr>
      </p:pic>
    </p:spTree>
    <p:extLst>
      <p:ext uri="{BB962C8B-B14F-4D97-AF65-F5344CB8AC3E}">
        <p14:creationId xmlns:p14="http://schemas.microsoft.com/office/powerpoint/2010/main" val="983670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1A2E70-5117-4AC3-AE01-D82375426203}"/>
              </a:ext>
            </a:extLst>
          </p:cNvPr>
          <p:cNvSpPr>
            <a:spLocks noGrp="1"/>
          </p:cNvSpPr>
          <p:nvPr>
            <p:ph type="title"/>
          </p:nvPr>
        </p:nvSpPr>
        <p:spPr/>
        <p:txBody>
          <a:bodyPr/>
          <a:lstStyle/>
          <a:p>
            <a:r>
              <a:rPr lang="en-US" noProof="0" dirty="0"/>
              <a:t>Task execution model</a:t>
            </a:r>
          </a:p>
        </p:txBody>
      </p:sp>
      <p:sp>
        <p:nvSpPr>
          <p:cNvPr id="3" name="Espace réservé du contenu 2">
            <a:extLst>
              <a:ext uri="{FF2B5EF4-FFF2-40B4-BE49-F238E27FC236}">
                <a16:creationId xmlns:a16="http://schemas.microsoft.com/office/drawing/2014/main" id="{41441532-3480-4FA9-96CA-3E9024866A52}"/>
              </a:ext>
            </a:extLst>
          </p:cNvPr>
          <p:cNvSpPr>
            <a:spLocks noGrp="1"/>
          </p:cNvSpPr>
          <p:nvPr>
            <p:ph idx="1"/>
          </p:nvPr>
        </p:nvSpPr>
        <p:spPr/>
        <p:txBody>
          <a:bodyPr/>
          <a:lstStyle/>
          <a:p>
            <a:r>
              <a:rPr lang="en-US" noProof="0" dirty="0"/>
              <a:t>A group of N streaming processors execute in a lock-step basis, running the same program but on different data</a:t>
            </a:r>
          </a:p>
          <a:p>
            <a:pPr lvl="1"/>
            <a:r>
              <a:rPr lang="en-US" noProof="0" dirty="0"/>
              <a:t>Each instruction in the instruction queue is dispatched to every SP within an SM.</a:t>
            </a:r>
          </a:p>
          <a:p>
            <a:r>
              <a:rPr lang="en-US" noProof="0" dirty="0"/>
              <a:t>We have a huge register file, switching threads has effectively zero overhead</a:t>
            </a:r>
          </a:p>
          <a:p>
            <a:pPr lvl="1"/>
            <a:r>
              <a:rPr lang="en-US" noProof="0" dirty="0"/>
              <a:t>GPU supports a very high number of threads!</a:t>
            </a:r>
          </a:p>
          <a:p>
            <a:pPr marL="36900" indent="0">
              <a:buNone/>
            </a:pPr>
            <a:endParaRPr lang="en-US" noProof="0" dirty="0"/>
          </a:p>
        </p:txBody>
      </p:sp>
    </p:spTree>
    <p:extLst>
      <p:ext uri="{BB962C8B-B14F-4D97-AF65-F5344CB8AC3E}">
        <p14:creationId xmlns:p14="http://schemas.microsoft.com/office/powerpoint/2010/main" val="891065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How to declare and call a kernel</a:t>
            </a:r>
          </a:p>
        </p:txBody>
      </p:sp>
      <p:sp>
        <p:nvSpPr>
          <p:cNvPr id="3" name="Espace réservé du contenu 2"/>
          <p:cNvSpPr>
            <a:spLocks noGrp="1"/>
          </p:cNvSpPr>
          <p:nvPr>
            <p:ph idx="1"/>
          </p:nvPr>
        </p:nvSpPr>
        <p:spPr>
          <a:xfrm>
            <a:off x="48902" y="1361937"/>
            <a:ext cx="12143098" cy="5277950"/>
          </a:xfrm>
        </p:spPr>
        <p:txBody>
          <a:bodyPr>
            <a:normAutofit/>
          </a:bodyPr>
          <a:lstStyle/>
          <a:p>
            <a:r>
              <a:rPr lang="en-US" noProof="0" dirty="0"/>
              <a:t>Declare a kernel:</a:t>
            </a:r>
          </a:p>
          <a:p>
            <a:pPr lvl="1"/>
            <a:r>
              <a:rPr lang="en-US" noProof="0" dirty="0"/>
              <a:t>You simply put __global__ in the beginning of the prototype of a function!</a:t>
            </a:r>
          </a:p>
          <a:p>
            <a:pPr lvl="1"/>
            <a:r>
              <a:rPr lang="en-US" noProof="0" dirty="0"/>
              <a:t>The Nvidia compiler (</a:t>
            </a:r>
            <a:r>
              <a:rPr lang="en-US" noProof="0" dirty="0" err="1"/>
              <a:t>nvcc</a:t>
            </a:r>
            <a:r>
              <a:rPr lang="en-US" noProof="0" dirty="0"/>
              <a:t>) will know what to do</a:t>
            </a:r>
          </a:p>
          <a:p>
            <a:pPr marL="810000" lvl="2" indent="0">
              <a:buNone/>
            </a:pPr>
            <a:r>
              <a:rPr lang="en-US" noProof="0" dirty="0"/>
              <a:t>__global__ void </a:t>
            </a:r>
            <a:r>
              <a:rPr lang="en-US" noProof="0" dirty="0" err="1"/>
              <a:t>mySuperKernel</a:t>
            </a:r>
            <a:r>
              <a:rPr lang="en-US" noProof="0" dirty="0"/>
              <a:t>(float * A, float * B, float *C) {</a:t>
            </a:r>
            <a:br>
              <a:rPr lang="en-US" noProof="0" dirty="0"/>
            </a:br>
            <a:r>
              <a:rPr lang="en-US" noProof="0" dirty="0"/>
              <a:t>	// here you can use </a:t>
            </a:r>
            <a:r>
              <a:rPr lang="en-US" noProof="0" dirty="0" err="1"/>
              <a:t>blockIdx</a:t>
            </a:r>
            <a:r>
              <a:rPr lang="en-US" noProof="0" dirty="0"/>
              <a:t>, </a:t>
            </a:r>
            <a:r>
              <a:rPr lang="en-US" noProof="0" dirty="0" err="1"/>
              <a:t>threadIdx</a:t>
            </a:r>
            <a:r>
              <a:rPr lang="en-US" noProof="0" dirty="0"/>
              <a:t>, etc..</a:t>
            </a:r>
          </a:p>
          <a:p>
            <a:pPr marL="810000" lvl="2" indent="0">
              <a:buNone/>
            </a:pPr>
            <a:r>
              <a:rPr lang="en-US" noProof="0" dirty="0"/>
              <a:t>  [your parallel algorithm]</a:t>
            </a:r>
            <a:br>
              <a:rPr lang="en-US" noProof="0" dirty="0"/>
            </a:br>
            <a:r>
              <a:rPr lang="en-US" noProof="0" dirty="0"/>
              <a:t>}</a:t>
            </a:r>
          </a:p>
          <a:p>
            <a:r>
              <a:rPr lang="en-US" noProof="0" dirty="0"/>
              <a:t>Run a kernel:</a:t>
            </a:r>
          </a:p>
          <a:p>
            <a:pPr lvl="1"/>
            <a:r>
              <a:rPr lang="en-US" noProof="0" dirty="0"/>
              <a:t>You use the special operator &lt;&lt;&lt; &gt;&gt;&gt;</a:t>
            </a:r>
          </a:p>
          <a:p>
            <a:pPr lvl="1"/>
            <a:r>
              <a:rPr lang="en-US" noProof="0" dirty="0" err="1"/>
              <a:t>mySuperKernel</a:t>
            </a:r>
            <a:r>
              <a:rPr lang="en-US" noProof="0" dirty="0"/>
              <a:t> &lt;&lt;&lt;1, 1&gt;&gt;&gt;(A, B, C); // executes 1 block composed of 1 thread (no parallelism)</a:t>
            </a:r>
          </a:p>
          <a:p>
            <a:pPr lvl="1"/>
            <a:r>
              <a:rPr lang="en-US" noProof="0" dirty="0" err="1"/>
              <a:t>mySuperKernel</a:t>
            </a:r>
            <a:r>
              <a:rPr lang="en-US" noProof="0" dirty="0"/>
              <a:t>&lt;&lt;&lt;B, 1&gt;&gt;&gt;(A, B, C); // executes B blocks composed of 1 thread. Inter-SM parallelism</a:t>
            </a:r>
          </a:p>
          <a:p>
            <a:pPr lvl="1"/>
            <a:r>
              <a:rPr lang="en-US" noProof="0" dirty="0" err="1"/>
              <a:t>mySuperKernel</a:t>
            </a:r>
            <a:r>
              <a:rPr lang="en-US" noProof="0" dirty="0"/>
              <a:t>&lt;&lt;&lt;B, M&gt;&gt;&gt;(A, B, C); // Executes B blocks composed of M threads each. Inter- and Intra- SM</a:t>
            </a:r>
            <a:br>
              <a:rPr lang="en-US" noProof="0" dirty="0"/>
            </a:br>
            <a:r>
              <a:rPr lang="en-US" noProof="0" dirty="0"/>
              <a:t>									 // parallelism</a:t>
            </a:r>
          </a:p>
        </p:txBody>
      </p:sp>
    </p:spTree>
    <p:extLst>
      <p:ext uri="{BB962C8B-B14F-4D97-AF65-F5344CB8AC3E}">
        <p14:creationId xmlns:p14="http://schemas.microsoft.com/office/powerpoint/2010/main" val="894680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E2CB73-4BC1-4E70-97D7-8123177BBF4F}"/>
              </a:ext>
            </a:extLst>
          </p:cNvPr>
          <p:cNvSpPr>
            <a:spLocks noGrp="1"/>
          </p:cNvSpPr>
          <p:nvPr>
            <p:ph type="title"/>
          </p:nvPr>
        </p:nvSpPr>
        <p:spPr/>
        <p:txBody>
          <a:bodyPr/>
          <a:lstStyle/>
          <a:p>
            <a:r>
              <a:rPr lang="en-US" noProof="0" dirty="0"/>
              <a:t>More on kernel invocation</a:t>
            </a:r>
          </a:p>
        </p:txBody>
      </p:sp>
      <p:sp>
        <p:nvSpPr>
          <p:cNvPr id="3" name="Espace réservé du contenu 2">
            <a:extLst>
              <a:ext uri="{FF2B5EF4-FFF2-40B4-BE49-F238E27FC236}">
                <a16:creationId xmlns:a16="http://schemas.microsoft.com/office/drawing/2014/main" id="{B2747B79-304A-4F68-9AB4-BF649043A07F}"/>
              </a:ext>
            </a:extLst>
          </p:cNvPr>
          <p:cNvSpPr>
            <a:spLocks noGrp="1"/>
          </p:cNvSpPr>
          <p:nvPr>
            <p:ph idx="1"/>
          </p:nvPr>
        </p:nvSpPr>
        <p:spPr/>
        <p:txBody>
          <a:bodyPr>
            <a:normAutofit/>
          </a:bodyPr>
          <a:lstStyle/>
          <a:p>
            <a:r>
              <a:rPr lang="en-US" noProof="0" dirty="0" err="1"/>
              <a:t>Kernel_function</a:t>
            </a:r>
            <a:r>
              <a:rPr lang="en-US" noProof="0" dirty="0"/>
              <a:t>&lt;&lt;&lt;</a:t>
            </a:r>
            <a:r>
              <a:rPr lang="en-US" noProof="0" dirty="0" err="1">
                <a:solidFill>
                  <a:srgbClr val="FFC000"/>
                </a:solidFill>
              </a:rPr>
              <a:t>num_blocks</a:t>
            </a:r>
            <a:r>
              <a:rPr lang="en-US" noProof="0" dirty="0"/>
              <a:t>, </a:t>
            </a:r>
            <a:r>
              <a:rPr lang="en-US" noProof="0" dirty="0" err="1">
                <a:solidFill>
                  <a:srgbClr val="00B0F0"/>
                </a:solidFill>
              </a:rPr>
              <a:t>num_threads</a:t>
            </a:r>
            <a:r>
              <a:rPr lang="en-US" noProof="0" dirty="0"/>
              <a:t>&gt;&gt;&gt;(</a:t>
            </a:r>
            <a:r>
              <a:rPr lang="en-US" noProof="0" dirty="0" err="1"/>
              <a:t>params</a:t>
            </a:r>
            <a:r>
              <a:rPr lang="en-US" noProof="0" dirty="0"/>
              <a:t>…)</a:t>
            </a:r>
          </a:p>
          <a:p>
            <a:pPr lvl="1"/>
            <a:r>
              <a:rPr lang="en-US" noProof="0" dirty="0"/>
              <a:t>Use variables for </a:t>
            </a:r>
            <a:r>
              <a:rPr lang="en-US" noProof="0" dirty="0" err="1">
                <a:solidFill>
                  <a:srgbClr val="FFC000"/>
                </a:solidFill>
              </a:rPr>
              <a:t>num_blocks</a:t>
            </a:r>
            <a:r>
              <a:rPr lang="en-US" noProof="0" dirty="0"/>
              <a:t> and </a:t>
            </a:r>
            <a:r>
              <a:rPr lang="en-US" noProof="0" dirty="0" err="1">
                <a:solidFill>
                  <a:srgbClr val="00B0F0"/>
                </a:solidFill>
              </a:rPr>
              <a:t>num_threads</a:t>
            </a:r>
            <a:r>
              <a:rPr lang="en-US" noProof="0" dirty="0"/>
              <a:t>, you are going to tune them.</a:t>
            </a:r>
          </a:p>
          <a:p>
            <a:pPr lvl="1"/>
            <a:r>
              <a:rPr lang="en-US" noProof="0" dirty="0" err="1">
                <a:solidFill>
                  <a:srgbClr val="00B0F0"/>
                </a:solidFill>
              </a:rPr>
              <a:t>num_threads</a:t>
            </a:r>
            <a:r>
              <a:rPr lang="en-US" noProof="0" dirty="0"/>
              <a:t> is the number of threads in each block we want</a:t>
            </a:r>
          </a:p>
          <a:p>
            <a:pPr lvl="2"/>
            <a:r>
              <a:rPr lang="en-US" noProof="0" dirty="0">
                <a:solidFill>
                  <a:srgbClr val="FF0000"/>
                </a:solidFill>
              </a:rPr>
              <a:t>The number of threads in a block are limited: 512, 1024, …</a:t>
            </a:r>
          </a:p>
          <a:p>
            <a:pPr lvl="1"/>
            <a:r>
              <a:rPr lang="en-US" noProof="0" dirty="0"/>
              <a:t>Parameters can be passed via registers or constant memory</a:t>
            </a:r>
          </a:p>
          <a:p>
            <a:pPr lvl="2"/>
            <a:r>
              <a:rPr lang="en-US" noProof="0" dirty="0"/>
              <a:t>If passed by registers: </a:t>
            </a:r>
            <a:r>
              <a:rPr lang="en-US" noProof="0" dirty="0" err="1"/>
              <a:t>eg</a:t>
            </a:r>
            <a:r>
              <a:rPr lang="en-US" noProof="0" dirty="0"/>
              <a:t>: 128 threads + 3 parameters : 128 x 3 = 384 registers</a:t>
            </a:r>
          </a:p>
          <a:p>
            <a:pPr lvl="3"/>
            <a:r>
              <a:rPr lang="en-US" noProof="0" dirty="0"/>
              <a:t>A GPU has a lot of registers, at least 8192 per SM. So potentially you could use 8192/128=64 registers per thread. But it is a bad idea: prefer using multiple blocks (otherwise the SM are going to be idle as soon as you access the memory)</a:t>
            </a:r>
          </a:p>
          <a:p>
            <a:pPr lvl="1"/>
            <a:r>
              <a:rPr lang="en-US" noProof="0" dirty="0"/>
              <a:t>The number of threads in a block should ALWAYS be a multiple of the warp size (32, 64, …)</a:t>
            </a:r>
          </a:p>
          <a:p>
            <a:endParaRPr lang="en-US" noProof="0" dirty="0"/>
          </a:p>
        </p:txBody>
      </p:sp>
    </p:spTree>
    <p:extLst>
      <p:ext uri="{BB962C8B-B14F-4D97-AF65-F5344CB8AC3E}">
        <p14:creationId xmlns:p14="http://schemas.microsoft.com/office/powerpoint/2010/main" val="2650517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8D2C96-71D9-4F00-98D6-D5C0BB0B0E1E}"/>
              </a:ext>
            </a:extLst>
          </p:cNvPr>
          <p:cNvSpPr>
            <a:spLocks noGrp="1"/>
          </p:cNvSpPr>
          <p:nvPr>
            <p:ph type="title"/>
          </p:nvPr>
        </p:nvSpPr>
        <p:spPr/>
        <p:txBody>
          <a:bodyPr/>
          <a:lstStyle/>
          <a:p>
            <a:r>
              <a:rPr lang="en-US" noProof="0" dirty="0"/>
              <a:t>More on kernel invocation – Shared memory</a:t>
            </a:r>
          </a:p>
        </p:txBody>
      </p:sp>
      <p:sp>
        <p:nvSpPr>
          <p:cNvPr id="3" name="Espace réservé du contenu 2">
            <a:extLst>
              <a:ext uri="{FF2B5EF4-FFF2-40B4-BE49-F238E27FC236}">
                <a16:creationId xmlns:a16="http://schemas.microsoft.com/office/drawing/2014/main" id="{C24F7E0E-DBF8-4E4D-A435-FEA1250CD9A9}"/>
              </a:ext>
            </a:extLst>
          </p:cNvPr>
          <p:cNvSpPr>
            <a:spLocks noGrp="1"/>
          </p:cNvSpPr>
          <p:nvPr>
            <p:ph idx="1"/>
          </p:nvPr>
        </p:nvSpPr>
        <p:spPr>
          <a:xfrm>
            <a:off x="913795" y="1732449"/>
            <a:ext cx="11165046" cy="4058751"/>
          </a:xfrm>
        </p:spPr>
        <p:txBody>
          <a:bodyPr>
            <a:normAutofit lnSpcReduction="10000"/>
          </a:bodyPr>
          <a:lstStyle/>
          <a:p>
            <a:r>
              <a:rPr lang="en-US" noProof="0" dirty="0"/>
              <a:t>Dynamic</a:t>
            </a:r>
          </a:p>
          <a:p>
            <a:pPr lvl="1"/>
            <a:r>
              <a:rPr lang="en-US" noProof="0" dirty="0" err="1"/>
              <a:t>Kernel_function</a:t>
            </a:r>
            <a:r>
              <a:rPr lang="en-US" noProof="0" dirty="0"/>
              <a:t>&lt;&lt;&lt;</a:t>
            </a:r>
            <a:r>
              <a:rPr lang="en-US" noProof="0" dirty="0" err="1">
                <a:solidFill>
                  <a:srgbClr val="FFC000"/>
                </a:solidFill>
              </a:rPr>
              <a:t>num_blocks</a:t>
            </a:r>
            <a:r>
              <a:rPr lang="en-US" noProof="0" dirty="0"/>
              <a:t>, </a:t>
            </a:r>
            <a:r>
              <a:rPr lang="en-US" noProof="0" dirty="0" err="1">
                <a:solidFill>
                  <a:srgbClr val="00B0F0"/>
                </a:solidFill>
              </a:rPr>
              <a:t>num_threads</a:t>
            </a:r>
            <a:r>
              <a:rPr lang="en-US" noProof="0" dirty="0">
                <a:solidFill>
                  <a:srgbClr val="00B0F0"/>
                </a:solidFill>
              </a:rPr>
              <a:t>, </a:t>
            </a:r>
            <a:r>
              <a:rPr lang="en-US" noProof="0" dirty="0" err="1">
                <a:solidFill>
                  <a:srgbClr val="92D050"/>
                </a:solidFill>
              </a:rPr>
              <a:t>shared_memory_size</a:t>
            </a:r>
            <a:r>
              <a:rPr lang="en-US" noProof="0" dirty="0">
                <a:solidFill>
                  <a:srgbClr val="92D050"/>
                </a:solidFill>
              </a:rPr>
              <a:t> </a:t>
            </a:r>
            <a:r>
              <a:rPr lang="en-US" noProof="0" dirty="0">
                <a:solidFill>
                  <a:srgbClr val="FF0000"/>
                </a:solidFill>
              </a:rPr>
              <a:t>* </a:t>
            </a:r>
            <a:r>
              <a:rPr lang="en-US" noProof="0" dirty="0" err="1">
                <a:solidFill>
                  <a:srgbClr val="FF0000"/>
                </a:solidFill>
              </a:rPr>
              <a:t>sizeof</a:t>
            </a:r>
            <a:r>
              <a:rPr lang="en-US" noProof="0" dirty="0">
                <a:solidFill>
                  <a:srgbClr val="FF0000"/>
                </a:solidFill>
              </a:rPr>
              <a:t>(</a:t>
            </a:r>
            <a:r>
              <a:rPr lang="en-US" noProof="0" dirty="0" err="1">
                <a:solidFill>
                  <a:srgbClr val="FF0000"/>
                </a:solidFill>
              </a:rPr>
              <a:t>int</a:t>
            </a:r>
            <a:r>
              <a:rPr lang="en-US" noProof="0" dirty="0">
                <a:solidFill>
                  <a:srgbClr val="FF0000"/>
                </a:solidFill>
              </a:rPr>
              <a:t>)</a:t>
            </a:r>
            <a:r>
              <a:rPr lang="en-US" noProof="0" dirty="0"/>
              <a:t>&gt;&gt;&gt;(</a:t>
            </a:r>
            <a:r>
              <a:rPr lang="en-US" noProof="0" dirty="0" err="1"/>
              <a:t>params</a:t>
            </a:r>
            <a:r>
              <a:rPr lang="en-US" noProof="0" dirty="0"/>
              <a:t>…)</a:t>
            </a:r>
          </a:p>
          <a:p>
            <a:pPr lvl="1"/>
            <a:r>
              <a:rPr lang="en-US" noProof="0" dirty="0"/>
              <a:t>__global__ void Kernel( </a:t>
            </a:r>
            <a:r>
              <a:rPr lang="en-US" noProof="0" dirty="0" err="1"/>
              <a:t>params</a:t>
            </a:r>
            <a:r>
              <a:rPr lang="en-US" noProof="0" dirty="0"/>
              <a:t> ) {</a:t>
            </a:r>
            <a:br>
              <a:rPr lang="en-US" noProof="0" dirty="0"/>
            </a:br>
            <a:r>
              <a:rPr lang="en-US" noProof="0" dirty="0"/>
              <a:t>    extern __shared__ </a:t>
            </a:r>
            <a:r>
              <a:rPr lang="en-US" noProof="0" dirty="0" err="1"/>
              <a:t>int</a:t>
            </a:r>
            <a:r>
              <a:rPr lang="en-US" noProof="0" dirty="0"/>
              <a:t> a[];</a:t>
            </a:r>
            <a:br>
              <a:rPr lang="en-US" noProof="0" dirty="0"/>
            </a:br>
            <a:r>
              <a:rPr lang="en-US" noProof="0" dirty="0"/>
              <a:t>}</a:t>
            </a:r>
          </a:p>
          <a:p>
            <a:r>
              <a:rPr lang="en-US" noProof="0" dirty="0"/>
              <a:t>Static</a:t>
            </a:r>
          </a:p>
          <a:p>
            <a:pPr lvl="1"/>
            <a:r>
              <a:rPr lang="en-US" noProof="0" dirty="0"/>
              <a:t>#define CONSTANT_SIZE 100</a:t>
            </a:r>
          </a:p>
          <a:p>
            <a:pPr lvl="1"/>
            <a:r>
              <a:rPr lang="en-US" noProof="0" dirty="0"/>
              <a:t>__global__ void Kernel( </a:t>
            </a:r>
            <a:r>
              <a:rPr lang="en-US" noProof="0" dirty="0" err="1"/>
              <a:t>params</a:t>
            </a:r>
            <a:r>
              <a:rPr lang="en-US" noProof="0" dirty="0"/>
              <a:t> ) {</a:t>
            </a:r>
            <a:br>
              <a:rPr lang="en-US" noProof="0" dirty="0"/>
            </a:br>
            <a:r>
              <a:rPr lang="en-US" noProof="0" dirty="0"/>
              <a:t>    __shared__ </a:t>
            </a:r>
            <a:r>
              <a:rPr lang="en-US" noProof="0" dirty="0" err="1"/>
              <a:t>int</a:t>
            </a:r>
            <a:r>
              <a:rPr lang="en-US" noProof="0" dirty="0"/>
              <a:t> a[CONSTANT_SIZE];</a:t>
            </a:r>
            <a:br>
              <a:rPr lang="en-US" noProof="0" dirty="0"/>
            </a:br>
            <a:r>
              <a:rPr lang="en-US" noProof="0" dirty="0"/>
              <a:t>}</a:t>
            </a:r>
          </a:p>
          <a:p>
            <a:r>
              <a:rPr lang="en-US" noProof="0" dirty="0"/>
              <a:t>See: </a:t>
            </a:r>
            <a:r>
              <a:rPr lang="en-US" noProof="0" dirty="0">
                <a:hlinkClick r:id="rId2"/>
              </a:rPr>
              <a:t>https://stackoverflow.com/questions/5531247/allocating-shared-memory</a:t>
            </a:r>
            <a:r>
              <a:rPr lang="en-US" noProof="0" dirty="0"/>
              <a:t> </a:t>
            </a:r>
          </a:p>
          <a:p>
            <a:endParaRPr lang="en-US" noProof="0" dirty="0"/>
          </a:p>
        </p:txBody>
      </p:sp>
    </p:spTree>
    <p:extLst>
      <p:ext uri="{BB962C8B-B14F-4D97-AF65-F5344CB8AC3E}">
        <p14:creationId xmlns:p14="http://schemas.microsoft.com/office/powerpoint/2010/main" val="260462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632" y="406442"/>
            <a:ext cx="10353762" cy="970450"/>
          </a:xfrm>
        </p:spPr>
        <p:txBody>
          <a:bodyPr/>
          <a:lstStyle/>
          <a:p>
            <a:r>
              <a:rPr lang="en-US" noProof="0" dirty="0"/>
              <a:t>What is a GPU</a:t>
            </a:r>
          </a:p>
        </p:txBody>
      </p:sp>
      <p:sp>
        <p:nvSpPr>
          <p:cNvPr id="3" name="Content Placeholder 2"/>
          <p:cNvSpPr>
            <a:spLocks noGrp="1"/>
          </p:cNvSpPr>
          <p:nvPr>
            <p:ph idx="1"/>
          </p:nvPr>
        </p:nvSpPr>
        <p:spPr>
          <a:xfrm>
            <a:off x="913795" y="1732449"/>
            <a:ext cx="5931385" cy="4760630"/>
          </a:xfrm>
        </p:spPr>
        <p:txBody>
          <a:bodyPr>
            <a:normAutofit fontScale="77500" lnSpcReduction="20000"/>
          </a:bodyPr>
          <a:lstStyle/>
          <a:p>
            <a:r>
              <a:rPr lang="en-US" noProof="0" dirty="0"/>
              <a:t>A GPU consist of N Multiprocessors</a:t>
            </a:r>
          </a:p>
          <a:p>
            <a:r>
              <a:rPr lang="en-US" noProof="0" dirty="0"/>
              <a:t>Each containing M Stream Processors (SM)</a:t>
            </a:r>
          </a:p>
          <a:p>
            <a:r>
              <a:rPr lang="en-US" noProof="0" dirty="0"/>
              <a:t>Each containing K cores</a:t>
            </a:r>
          </a:p>
          <a:p>
            <a:r>
              <a:rPr lang="en-US" noProof="0" dirty="0"/>
              <a:t>GM2000 (Maxwell)</a:t>
            </a:r>
          </a:p>
          <a:p>
            <a:pPr lvl="1"/>
            <a:r>
              <a:rPr lang="en-US" noProof="0" dirty="0"/>
              <a:t>2015</a:t>
            </a:r>
          </a:p>
          <a:p>
            <a:pPr lvl="1"/>
            <a:r>
              <a:rPr lang="en-US" noProof="0" dirty="0"/>
              <a:t>4 to 24 SMs</a:t>
            </a:r>
          </a:p>
          <a:p>
            <a:pPr lvl="1"/>
            <a:r>
              <a:rPr lang="en-US" noProof="0" dirty="0"/>
              <a:t>128 cores/SM</a:t>
            </a:r>
          </a:p>
          <a:p>
            <a:pPr lvl="1"/>
            <a:r>
              <a:rPr lang="en-US" noProof="0" dirty="0"/>
              <a:t>Total number of cores: 512 to 3012</a:t>
            </a:r>
          </a:p>
          <a:p>
            <a:r>
              <a:rPr lang="en-US" noProof="0" dirty="0"/>
              <a:t>We also have a memory hierarchy</a:t>
            </a:r>
          </a:p>
          <a:p>
            <a:pPr lvl="1"/>
            <a:r>
              <a:rPr lang="en-US" noProof="0" dirty="0"/>
              <a:t>Video memory (GDDR5), faster than DDR3</a:t>
            </a:r>
          </a:p>
          <a:p>
            <a:pPr lvl="1"/>
            <a:r>
              <a:rPr lang="en-US" noProof="0" dirty="0"/>
              <a:t>Each multiprocessor has :</a:t>
            </a:r>
          </a:p>
          <a:p>
            <a:pPr lvl="2"/>
            <a:r>
              <a:rPr lang="en-US" noProof="0" dirty="0"/>
              <a:t>a register file</a:t>
            </a:r>
            <a:br>
              <a:rPr lang="en-US" noProof="0" dirty="0"/>
            </a:br>
            <a:r>
              <a:rPr lang="en-US" noProof="0" dirty="0"/>
              <a:t>Very fast, each core in a SM has several registers.</a:t>
            </a:r>
          </a:p>
          <a:p>
            <a:pPr lvl="2"/>
            <a:r>
              <a:rPr lang="en-US" noProof="0" dirty="0"/>
              <a:t>shared memory, 500 x faster than the video memory.</a:t>
            </a:r>
            <a:br>
              <a:rPr lang="en-US" noProof="0" dirty="0"/>
            </a:br>
            <a:r>
              <a:rPr lang="en-US" noProof="0" dirty="0"/>
              <a:t>This memory is shared between all the cores in a SM.</a:t>
            </a:r>
          </a:p>
          <a:p>
            <a:pPr lvl="2"/>
            <a:r>
              <a:rPr lang="en-US" noProof="0" dirty="0"/>
              <a:t>constant cache and a texture cache (fast but READ ONLY)</a:t>
            </a:r>
            <a:br>
              <a:rPr lang="en-US" noProof="0" dirty="0"/>
            </a:br>
            <a:r>
              <a:rPr lang="en-US" noProof="0" dirty="0"/>
              <a:t>This memory is shared between all the cores in a SM.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525" y="231104"/>
            <a:ext cx="3972344" cy="245428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6990" y="2685388"/>
            <a:ext cx="3425413" cy="4007796"/>
          </a:xfrm>
          <a:prstGeom prst="rect">
            <a:avLst/>
          </a:prstGeom>
        </p:spPr>
      </p:pic>
    </p:spTree>
    <p:extLst>
      <p:ext uri="{BB962C8B-B14F-4D97-AF65-F5344CB8AC3E}">
        <p14:creationId xmlns:p14="http://schemas.microsoft.com/office/powerpoint/2010/main" val="2870068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F67EF9-F527-40FB-BA09-260F361335A1}"/>
              </a:ext>
            </a:extLst>
          </p:cNvPr>
          <p:cNvSpPr>
            <a:spLocks noGrp="1"/>
          </p:cNvSpPr>
          <p:nvPr>
            <p:ph type="title"/>
          </p:nvPr>
        </p:nvSpPr>
        <p:spPr/>
        <p:txBody>
          <a:bodyPr/>
          <a:lstStyle/>
          <a:p>
            <a:r>
              <a:rPr lang="en-US" noProof="0" dirty="0"/>
              <a:t>Is 512 threads enough?</a:t>
            </a:r>
          </a:p>
        </p:txBody>
      </p:sp>
      <p:sp>
        <p:nvSpPr>
          <p:cNvPr id="3" name="Espace réservé du contenu 2">
            <a:extLst>
              <a:ext uri="{FF2B5EF4-FFF2-40B4-BE49-F238E27FC236}">
                <a16:creationId xmlns:a16="http://schemas.microsoft.com/office/drawing/2014/main" id="{21E70D1C-4C04-4D3F-AA17-74EC40A8A272}"/>
              </a:ext>
            </a:extLst>
          </p:cNvPr>
          <p:cNvSpPr>
            <a:spLocks noGrp="1"/>
          </p:cNvSpPr>
          <p:nvPr>
            <p:ph idx="1"/>
          </p:nvPr>
        </p:nvSpPr>
        <p:spPr/>
        <p:txBody>
          <a:bodyPr>
            <a:normAutofit fontScale="92500" lnSpcReduction="10000"/>
          </a:bodyPr>
          <a:lstStyle/>
          <a:p>
            <a:r>
              <a:rPr lang="en-US" noProof="0" dirty="0"/>
              <a:t>In the GPU world… NO</a:t>
            </a:r>
          </a:p>
          <a:p>
            <a:r>
              <a:rPr lang="en-US" noProof="0" dirty="0"/>
              <a:t>Take for </a:t>
            </a:r>
            <a:r>
              <a:rPr lang="en-US" noProof="0" dirty="0" err="1"/>
              <a:t>eg</a:t>
            </a:r>
            <a:r>
              <a:rPr lang="en-US" noProof="0" dirty="0"/>
              <a:t>: blurring a 1024 x 1024 image: 1048576 pixels</a:t>
            </a:r>
          </a:p>
          <a:p>
            <a:r>
              <a:rPr lang="en-US" noProof="0" dirty="0"/>
              <a:t>How to handle this?</a:t>
            </a:r>
          </a:p>
          <a:p>
            <a:pPr lvl="1"/>
            <a:r>
              <a:rPr lang="en-US" noProof="0" dirty="0"/>
              <a:t>Add more blocks (limit: 65 536 blocks!)</a:t>
            </a:r>
          </a:p>
          <a:p>
            <a:pPr lvl="1"/>
            <a:r>
              <a:rPr lang="en-US" noProof="0" dirty="0"/>
              <a:t>You have potentially 65 536 x 512 = 33 554 432 threads!</a:t>
            </a:r>
          </a:p>
          <a:p>
            <a:pPr lvl="1"/>
            <a:r>
              <a:rPr lang="en-US" noProof="0" dirty="0"/>
              <a:t>In reality, you will have up to three blocks per SM. This limit is based on the total number of threads per SM (1536 Fermi)</a:t>
            </a:r>
          </a:p>
          <a:p>
            <a:pPr lvl="1"/>
            <a:r>
              <a:rPr lang="en-US" noProof="0" dirty="0"/>
              <a:t>Currently the maximum number of SM is 30 in any card</a:t>
            </a:r>
          </a:p>
          <a:p>
            <a:pPr lvl="1"/>
            <a:r>
              <a:rPr lang="en-US" noProof="0" dirty="0" err="1"/>
              <a:t>Eg</a:t>
            </a:r>
            <a:r>
              <a:rPr lang="en-US" noProof="0" dirty="0"/>
              <a:t>: if you schedule 65 536 blocks with 1024 threads each, you can process up to ~64 millions elements. Assuming each element is a single-precision floating-point number, requiring 4 bytes of data: you need around 256MB.</a:t>
            </a:r>
          </a:p>
          <a:p>
            <a:pPr lvl="1"/>
            <a:r>
              <a:rPr lang="en-US" noProof="0" dirty="0"/>
              <a:t>TODO: SEE EXAMPLE CODE PG 81</a:t>
            </a:r>
          </a:p>
        </p:txBody>
      </p:sp>
    </p:spTree>
    <p:extLst>
      <p:ext uri="{BB962C8B-B14F-4D97-AF65-F5344CB8AC3E}">
        <p14:creationId xmlns:p14="http://schemas.microsoft.com/office/powerpoint/2010/main" val="899212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D481FE-CDAD-4FF4-82FC-82B74D4B1934}"/>
              </a:ext>
            </a:extLst>
          </p:cNvPr>
          <p:cNvSpPr>
            <a:spLocks noGrp="1"/>
          </p:cNvSpPr>
          <p:nvPr>
            <p:ph type="title"/>
          </p:nvPr>
        </p:nvSpPr>
        <p:spPr/>
        <p:txBody>
          <a:bodyPr/>
          <a:lstStyle/>
          <a:p>
            <a:r>
              <a:rPr lang="en-US" noProof="0" dirty="0"/>
              <a:t>More on Blocks</a:t>
            </a:r>
          </a:p>
        </p:txBody>
      </p:sp>
      <p:sp>
        <p:nvSpPr>
          <p:cNvPr id="3" name="Espace réservé du contenu 2">
            <a:extLst>
              <a:ext uri="{FF2B5EF4-FFF2-40B4-BE49-F238E27FC236}">
                <a16:creationId xmlns:a16="http://schemas.microsoft.com/office/drawing/2014/main" id="{676E475B-B54B-4E10-BD71-D440E855210A}"/>
              </a:ext>
            </a:extLst>
          </p:cNvPr>
          <p:cNvSpPr>
            <a:spLocks noGrp="1"/>
          </p:cNvSpPr>
          <p:nvPr>
            <p:ph idx="1"/>
          </p:nvPr>
        </p:nvSpPr>
        <p:spPr/>
        <p:txBody>
          <a:bodyPr/>
          <a:lstStyle/>
          <a:p>
            <a:r>
              <a:rPr lang="en-US" noProof="0" dirty="0"/>
              <a:t>A Kernel is executed in batches of 32 threads called warps</a:t>
            </a:r>
          </a:p>
          <a:p>
            <a:r>
              <a:rPr lang="en-US" noProof="0" dirty="0"/>
              <a:t>Threads are referenced according to 3D rectangular cuboid called a block with axes (</a:t>
            </a:r>
            <a:r>
              <a:rPr lang="en-US" noProof="0" dirty="0" err="1"/>
              <a:t>x,y,z</a:t>
            </a:r>
            <a:r>
              <a:rPr lang="en-US" noProof="0" dirty="0"/>
              <a:t>). At present, blocks are limited to a maximum 1024 threads. The maximum length of a block in the z direction is 64 threads and any of the axes for the block may have a length of 1 thread.</a:t>
            </a:r>
          </a:p>
          <a:p>
            <a:pPr marL="36900" indent="0">
              <a:buNone/>
            </a:pPr>
            <a:endParaRPr lang="en-US" noProof="0" dirty="0"/>
          </a:p>
          <a:p>
            <a:pPr marL="36900" indent="0">
              <a:buNone/>
            </a:pPr>
            <a:endParaRPr lang="en-US" noProof="0" dirty="0"/>
          </a:p>
        </p:txBody>
      </p:sp>
    </p:spTree>
    <p:extLst>
      <p:ext uri="{BB962C8B-B14F-4D97-AF65-F5344CB8AC3E}">
        <p14:creationId xmlns:p14="http://schemas.microsoft.com/office/powerpoint/2010/main" val="660074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9C70F6-0666-49F0-B95C-7257CEAA6A3C}"/>
              </a:ext>
            </a:extLst>
          </p:cNvPr>
          <p:cNvSpPr>
            <a:spLocks noGrp="1"/>
          </p:cNvSpPr>
          <p:nvPr>
            <p:ph type="title"/>
          </p:nvPr>
        </p:nvSpPr>
        <p:spPr/>
        <p:txBody>
          <a:bodyPr/>
          <a:lstStyle/>
          <a:p>
            <a:r>
              <a:rPr lang="en-US" noProof="0" dirty="0"/>
              <a:t>More on Grids</a:t>
            </a:r>
          </a:p>
        </p:txBody>
      </p:sp>
      <p:sp>
        <p:nvSpPr>
          <p:cNvPr id="3" name="Espace réservé du contenu 2">
            <a:extLst>
              <a:ext uri="{FF2B5EF4-FFF2-40B4-BE49-F238E27FC236}">
                <a16:creationId xmlns:a16="http://schemas.microsoft.com/office/drawing/2014/main" id="{F7DFE056-5C50-434D-8A92-41A6AB1D51A4}"/>
              </a:ext>
            </a:extLst>
          </p:cNvPr>
          <p:cNvSpPr>
            <a:spLocks noGrp="1"/>
          </p:cNvSpPr>
          <p:nvPr>
            <p:ph idx="1"/>
          </p:nvPr>
        </p:nvSpPr>
        <p:spPr/>
        <p:txBody>
          <a:bodyPr>
            <a:normAutofit fontScale="92500" lnSpcReduction="10000"/>
          </a:bodyPr>
          <a:lstStyle/>
          <a:p>
            <a:r>
              <a:rPr lang="en-US" noProof="0" dirty="0"/>
              <a:t>A grid is simply a set of blocks it’s like a 3D rectangular cuboid with axes </a:t>
            </a:r>
            <a:r>
              <a:rPr lang="en-US" noProof="0" dirty="0" err="1"/>
              <a:t>x,y,z</a:t>
            </a:r>
            <a:r>
              <a:rPr lang="en-US" noProof="0" dirty="0"/>
              <a:t>. The maximum number of blocks along a dimension is 65 536 and the minimum is 1</a:t>
            </a:r>
          </a:p>
          <a:p>
            <a:r>
              <a:rPr lang="en-US" noProof="0" dirty="0" err="1"/>
              <a:t>Eg</a:t>
            </a:r>
            <a:r>
              <a:rPr lang="en-US" noProof="0" dirty="0"/>
              <a:t>: Image 1920 x 1080 pixels: 2 073 600 pixels</a:t>
            </a:r>
          </a:p>
          <a:p>
            <a:pPr lvl="1"/>
            <a:r>
              <a:rPr lang="en-US" noProof="0" dirty="0"/>
              <a:t>Lets say we want 192 threads -&gt; 6 * 32 threads = 6 warps per block</a:t>
            </a:r>
          </a:p>
          <a:p>
            <a:pPr lvl="1"/>
            <a:r>
              <a:rPr lang="en-US" noProof="0" dirty="0"/>
              <a:t>This gives 10 blocks on each row of the image (192*10 = 1920)</a:t>
            </a:r>
          </a:p>
          <a:p>
            <a:pPr lvl="2"/>
            <a:r>
              <a:rPr lang="en-US" noProof="0" dirty="0"/>
              <a:t>Using a thread size that is a multiple of the X axis and the warp size makes life a lot easier</a:t>
            </a:r>
          </a:p>
          <a:p>
            <a:pPr lvl="1"/>
            <a:r>
              <a:rPr lang="en-US" noProof="0" dirty="0"/>
              <a:t>Total number of blocks needed: 1080 x 10 = 10 800 blocks</a:t>
            </a:r>
          </a:p>
          <a:p>
            <a:pPr lvl="1"/>
            <a:r>
              <a:rPr lang="en-US" noProof="0" dirty="0"/>
              <a:t>Find the number of blocks by SM : (fermi 8/SM)</a:t>
            </a:r>
          </a:p>
          <a:p>
            <a:pPr lvl="1"/>
            <a:r>
              <a:rPr lang="en-US" noProof="0" dirty="0"/>
              <a:t>How many SM needed -&gt; #blocks/#</a:t>
            </a:r>
            <a:r>
              <a:rPr lang="en-US" noProof="0" dirty="0" err="1"/>
              <a:t>blocks_by_SM</a:t>
            </a:r>
            <a:r>
              <a:rPr lang="en-US" noProof="0" dirty="0"/>
              <a:t> = 10800/8 = 1350 SM)</a:t>
            </a:r>
          </a:p>
          <a:p>
            <a:pPr lvl="1"/>
            <a:r>
              <a:rPr lang="en-US" noProof="0" dirty="0"/>
              <a:t>Find how many SM we have (Fermi 16 SM)</a:t>
            </a:r>
          </a:p>
          <a:p>
            <a:pPr lvl="1"/>
            <a:r>
              <a:rPr lang="en-US" noProof="0" dirty="0"/>
              <a:t>Find how many blocks will be used by SM -&gt; #blocks/#SM = 10800/16 = 675 blocks/SM</a:t>
            </a:r>
          </a:p>
          <a:p>
            <a:endParaRPr lang="en-US" noProof="0" dirty="0"/>
          </a:p>
        </p:txBody>
      </p:sp>
    </p:spTree>
    <p:extLst>
      <p:ext uri="{BB962C8B-B14F-4D97-AF65-F5344CB8AC3E}">
        <p14:creationId xmlns:p14="http://schemas.microsoft.com/office/powerpoint/2010/main" val="2615775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EB59B-62BB-4589-AB7C-B898A8081B71}"/>
              </a:ext>
            </a:extLst>
          </p:cNvPr>
          <p:cNvSpPr>
            <a:spLocks noGrp="1"/>
          </p:cNvSpPr>
          <p:nvPr>
            <p:ph type="title"/>
          </p:nvPr>
        </p:nvSpPr>
        <p:spPr/>
        <p:txBody>
          <a:bodyPr/>
          <a:lstStyle/>
          <a:p>
            <a:r>
              <a:rPr lang="en-US" noProof="0" dirty="0"/>
              <a:t>Mapping order</a:t>
            </a:r>
          </a:p>
        </p:txBody>
      </p:sp>
      <p:sp>
        <p:nvSpPr>
          <p:cNvPr id="3" name="Espace réservé du contenu 2">
            <a:extLst>
              <a:ext uri="{FF2B5EF4-FFF2-40B4-BE49-F238E27FC236}">
                <a16:creationId xmlns:a16="http://schemas.microsoft.com/office/drawing/2014/main" id="{B664C33D-50E2-46A8-890E-C9C15CB010DD}"/>
              </a:ext>
            </a:extLst>
          </p:cNvPr>
          <p:cNvSpPr>
            <a:spLocks noGrp="1"/>
          </p:cNvSpPr>
          <p:nvPr>
            <p:ph idx="1"/>
          </p:nvPr>
        </p:nvSpPr>
        <p:spPr/>
        <p:txBody>
          <a:bodyPr/>
          <a:lstStyle/>
          <a:p>
            <a:r>
              <a:rPr lang="en-US" noProof="0" dirty="0"/>
              <a:t>The order of threads in blocks and the order of blocks in grids are both arranged according to a FORTRAN-style column-major format.</a:t>
            </a:r>
          </a:p>
          <a:p>
            <a:r>
              <a:rPr lang="en-US" noProof="0" dirty="0"/>
              <a:t>The way you arrange the data in memory is independently on how you would configure the threads of your kernel. </a:t>
            </a:r>
          </a:p>
          <a:p>
            <a:r>
              <a:rPr lang="en-US" noProof="0" dirty="0"/>
              <a:t>The memory is always a 1D continuous space of bytes. However, the access pattern depends on how you are interpreting your data and also how you are accessing them by 1D, 2D and 3D blocks of threads.</a:t>
            </a:r>
          </a:p>
          <a:p>
            <a:r>
              <a:rPr lang="en-US" noProof="0" dirty="0"/>
              <a:t>dim3 is an integer vector type based on uint3 that is used to specify dimensions. When defining a variable of type dim3, any component left unspecified is initialized to 1.</a:t>
            </a:r>
          </a:p>
          <a:p>
            <a:pPr lvl="1"/>
            <a:r>
              <a:rPr lang="en-US" noProof="0" dirty="0"/>
              <a:t>dim3 </a:t>
            </a:r>
            <a:r>
              <a:rPr lang="en-US" noProof="0" dirty="0" err="1"/>
              <a:t>blockdim</a:t>
            </a:r>
            <a:r>
              <a:rPr lang="en-US" noProof="0" dirty="0"/>
              <a:t>(</a:t>
            </a:r>
            <a:r>
              <a:rPr lang="en-US" noProof="0" dirty="0" err="1"/>
              <a:t>x,y,z</a:t>
            </a:r>
            <a:r>
              <a:rPr lang="en-US" noProof="0" dirty="0"/>
              <a:t>);</a:t>
            </a:r>
          </a:p>
        </p:txBody>
      </p:sp>
    </p:spTree>
    <p:extLst>
      <p:ext uri="{BB962C8B-B14F-4D97-AF65-F5344CB8AC3E}">
        <p14:creationId xmlns:p14="http://schemas.microsoft.com/office/powerpoint/2010/main" val="1158041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Handling arbitrary vector sizes</a:t>
            </a:r>
          </a:p>
        </p:txBody>
      </p:sp>
      <p:sp>
        <p:nvSpPr>
          <p:cNvPr id="3" name="Espace réservé du contenu 2"/>
          <p:cNvSpPr>
            <a:spLocks noGrp="1"/>
          </p:cNvSpPr>
          <p:nvPr>
            <p:ph idx="1"/>
          </p:nvPr>
        </p:nvSpPr>
        <p:spPr>
          <a:xfrm>
            <a:off x="913795" y="1732449"/>
            <a:ext cx="10353762" cy="4961966"/>
          </a:xfrm>
        </p:spPr>
        <p:txBody>
          <a:bodyPr>
            <a:normAutofit fontScale="92500" lnSpcReduction="20000"/>
          </a:bodyPr>
          <a:lstStyle/>
          <a:p>
            <a:r>
              <a:rPr lang="en-US" noProof="0" dirty="0"/>
              <a:t>Typical problems are not friendly multiples of </a:t>
            </a:r>
            <a:r>
              <a:rPr lang="en-US" noProof="0" dirty="0" err="1"/>
              <a:t>blockDim.x</a:t>
            </a:r>
            <a:r>
              <a:rPr lang="en-US" noProof="0" dirty="0"/>
              <a:t>. We have to prevent accessing beyond the end of arrays:</a:t>
            </a:r>
          </a:p>
          <a:p>
            <a:pPr lvl="1"/>
            <a:endParaRPr lang="en-US" noProof="0" dirty="0"/>
          </a:p>
          <a:p>
            <a:r>
              <a:rPr lang="en-US" noProof="0" dirty="0"/>
              <a:t>And now, update the kernel launch to include the “incomplete” block of threads:</a:t>
            </a:r>
          </a:p>
          <a:p>
            <a:pPr lvl="1"/>
            <a:r>
              <a:rPr lang="en-US" noProof="0" dirty="0" err="1"/>
              <a:t>mySuperKernel</a:t>
            </a:r>
            <a:r>
              <a:rPr lang="en-US" noProof="0" dirty="0"/>
              <a:t>&lt;&lt;&lt;(N + M-1)/256, 256&gt;&gt;&gt;(A,B,C, N);</a:t>
            </a:r>
          </a:p>
          <a:p>
            <a:pPr lvl="2"/>
            <a:r>
              <a:rPr lang="en-US" noProof="0" dirty="0"/>
              <a:t>Number of threads/block = 256</a:t>
            </a:r>
          </a:p>
          <a:p>
            <a:pPr lvl="2"/>
            <a:r>
              <a:rPr lang="en-US" noProof="0" dirty="0"/>
              <a:t>Number of blocks =  (N + M-1)/256 = (</a:t>
            </a:r>
            <a:r>
              <a:rPr lang="en-US" noProof="0" dirty="0" err="1"/>
              <a:t>numberOfElements</a:t>
            </a:r>
            <a:r>
              <a:rPr lang="en-US" noProof="0" dirty="0"/>
              <a:t> + NumberOfThreads-1)/</a:t>
            </a:r>
            <a:r>
              <a:rPr lang="en-US" noProof="0" dirty="0" err="1"/>
              <a:t>NumberOfThreads</a:t>
            </a:r>
            <a:r>
              <a:rPr lang="en-US" noProof="0" dirty="0"/>
              <a:t> 			       = (N + 255)/256 blocks</a:t>
            </a:r>
          </a:p>
          <a:p>
            <a:pPr lvl="1"/>
            <a:r>
              <a:rPr lang="en-US" noProof="0" dirty="0"/>
              <a:t>__global__ void </a:t>
            </a:r>
            <a:r>
              <a:rPr lang="en-US" noProof="0" dirty="0" err="1"/>
              <a:t>addKernel</a:t>
            </a:r>
            <a:r>
              <a:rPr lang="en-US" noProof="0" dirty="0"/>
              <a:t>(</a:t>
            </a:r>
            <a:r>
              <a:rPr lang="en-US" noProof="0" dirty="0" err="1"/>
              <a:t>int</a:t>
            </a:r>
            <a:r>
              <a:rPr lang="en-US" noProof="0" dirty="0"/>
              <a:t> *c, </a:t>
            </a:r>
            <a:r>
              <a:rPr lang="en-US" noProof="0" dirty="0" err="1"/>
              <a:t>const</a:t>
            </a:r>
            <a:r>
              <a:rPr lang="en-US" noProof="0" dirty="0"/>
              <a:t> </a:t>
            </a:r>
            <a:r>
              <a:rPr lang="en-US" noProof="0" dirty="0" err="1"/>
              <a:t>int</a:t>
            </a:r>
            <a:r>
              <a:rPr lang="en-US" noProof="0" dirty="0"/>
              <a:t> *a, </a:t>
            </a:r>
            <a:r>
              <a:rPr lang="en-US" noProof="0" dirty="0" err="1"/>
              <a:t>const</a:t>
            </a:r>
            <a:r>
              <a:rPr lang="en-US" noProof="0" dirty="0"/>
              <a:t> </a:t>
            </a:r>
            <a:r>
              <a:rPr lang="en-US" noProof="0" dirty="0" err="1"/>
              <a:t>int</a:t>
            </a:r>
            <a:r>
              <a:rPr lang="en-US" noProof="0" dirty="0"/>
              <a:t> *b) {</a:t>
            </a:r>
            <a:br>
              <a:rPr lang="en-US" noProof="0" dirty="0"/>
            </a:br>
            <a:r>
              <a:rPr lang="en-US" noProof="0" dirty="0"/>
              <a:t>  </a:t>
            </a:r>
            <a:r>
              <a:rPr lang="en-US" noProof="0" dirty="0" err="1"/>
              <a:t>int</a:t>
            </a:r>
            <a:r>
              <a:rPr lang="en-US" noProof="0" dirty="0"/>
              <a:t> </a:t>
            </a:r>
            <a:r>
              <a:rPr lang="en-US" noProof="0" dirty="0" err="1"/>
              <a:t>i</a:t>
            </a:r>
            <a:r>
              <a:rPr lang="en-US" noProof="0" dirty="0"/>
              <a:t> = </a:t>
            </a:r>
            <a:r>
              <a:rPr lang="en-US" noProof="0" dirty="0" err="1"/>
              <a:t>threadIdx.x</a:t>
            </a:r>
            <a:r>
              <a:rPr lang="en-US" noProof="0" dirty="0"/>
              <a:t>;</a:t>
            </a:r>
            <a:br>
              <a:rPr lang="en-US" noProof="0" dirty="0"/>
            </a:br>
            <a:r>
              <a:rPr lang="en-US" noProof="0" dirty="0"/>
              <a:t>  c[</a:t>
            </a:r>
            <a:r>
              <a:rPr lang="en-US" noProof="0" dirty="0" err="1"/>
              <a:t>i</a:t>
            </a:r>
            <a:r>
              <a:rPr lang="en-US" noProof="0" dirty="0"/>
              <a:t>] = a[</a:t>
            </a:r>
            <a:r>
              <a:rPr lang="en-US" noProof="0" dirty="0" err="1"/>
              <a:t>i</a:t>
            </a:r>
            <a:r>
              <a:rPr lang="en-US" noProof="0" dirty="0"/>
              <a:t>] + b[</a:t>
            </a:r>
            <a:r>
              <a:rPr lang="en-US" noProof="0" dirty="0" err="1"/>
              <a:t>i</a:t>
            </a:r>
            <a:r>
              <a:rPr lang="en-US" noProof="0" dirty="0"/>
              <a:t>];</a:t>
            </a:r>
            <a:br>
              <a:rPr lang="en-US" noProof="0" dirty="0"/>
            </a:br>
            <a:r>
              <a:rPr lang="en-US" noProof="0" dirty="0"/>
              <a:t>}</a:t>
            </a:r>
            <a:br>
              <a:rPr lang="en-US" noProof="0" dirty="0"/>
            </a:br>
            <a:r>
              <a:rPr lang="en-US" noProof="0" dirty="0" err="1"/>
              <a:t>addKernel</a:t>
            </a:r>
            <a:r>
              <a:rPr lang="en-US" noProof="0" dirty="0"/>
              <a:t>&lt;&lt;&lt;1, size&gt;&gt;&gt;&gt;(</a:t>
            </a:r>
            <a:r>
              <a:rPr lang="en-US" noProof="0" dirty="0" err="1"/>
              <a:t>d_c</a:t>
            </a:r>
            <a:r>
              <a:rPr lang="en-US" noProof="0" dirty="0"/>
              <a:t>, </a:t>
            </a:r>
            <a:r>
              <a:rPr lang="en-US" noProof="0" dirty="0" err="1"/>
              <a:t>d_a</a:t>
            </a:r>
            <a:r>
              <a:rPr lang="en-US" noProof="0" dirty="0"/>
              <a:t>, </a:t>
            </a:r>
            <a:r>
              <a:rPr lang="en-US" noProof="0" dirty="0" err="1"/>
              <a:t>d_b</a:t>
            </a:r>
            <a:r>
              <a:rPr lang="en-US" noProof="0" dirty="0"/>
              <a:t>);</a:t>
            </a:r>
          </a:p>
          <a:p>
            <a:pPr lvl="1"/>
            <a:r>
              <a:rPr lang="en-US" noProof="0" dirty="0"/>
              <a:t>__global__ void </a:t>
            </a:r>
            <a:r>
              <a:rPr lang="en-US" noProof="0" dirty="0" err="1"/>
              <a:t>addKernel</a:t>
            </a:r>
            <a:r>
              <a:rPr lang="en-US" noProof="0" dirty="0"/>
              <a:t>(</a:t>
            </a:r>
            <a:r>
              <a:rPr lang="en-US" noProof="0" dirty="0" err="1"/>
              <a:t>int</a:t>
            </a:r>
            <a:r>
              <a:rPr lang="en-US" noProof="0" dirty="0"/>
              <a:t> *c, </a:t>
            </a:r>
            <a:r>
              <a:rPr lang="en-US" noProof="0" dirty="0" err="1"/>
              <a:t>const</a:t>
            </a:r>
            <a:r>
              <a:rPr lang="en-US" noProof="0" dirty="0"/>
              <a:t> </a:t>
            </a:r>
            <a:r>
              <a:rPr lang="en-US" noProof="0" dirty="0" err="1"/>
              <a:t>int</a:t>
            </a:r>
            <a:r>
              <a:rPr lang="en-US" noProof="0" dirty="0"/>
              <a:t> *a, </a:t>
            </a:r>
            <a:r>
              <a:rPr lang="en-US" noProof="0" dirty="0" err="1"/>
              <a:t>const</a:t>
            </a:r>
            <a:r>
              <a:rPr lang="en-US" noProof="0" dirty="0"/>
              <a:t> </a:t>
            </a:r>
            <a:r>
              <a:rPr lang="en-US" noProof="0" dirty="0" err="1"/>
              <a:t>int</a:t>
            </a:r>
            <a:r>
              <a:rPr lang="en-US" noProof="0" dirty="0"/>
              <a:t> *b) {</a:t>
            </a:r>
            <a:br>
              <a:rPr lang="en-US" noProof="0" dirty="0"/>
            </a:br>
            <a:r>
              <a:rPr lang="en-US" noProof="0" dirty="0"/>
              <a:t>  </a:t>
            </a:r>
            <a:r>
              <a:rPr lang="en-US" noProof="0" dirty="0" err="1"/>
              <a:t>int</a:t>
            </a:r>
            <a:r>
              <a:rPr lang="en-US" noProof="0" dirty="0"/>
              <a:t> </a:t>
            </a:r>
            <a:r>
              <a:rPr lang="en-US" noProof="0" dirty="0" err="1"/>
              <a:t>i</a:t>
            </a:r>
            <a:r>
              <a:rPr lang="en-US" noProof="0" dirty="0"/>
              <a:t> = </a:t>
            </a:r>
            <a:r>
              <a:rPr lang="en-US" noProof="0" dirty="0" err="1"/>
              <a:t>threadIdx.x</a:t>
            </a:r>
            <a:r>
              <a:rPr lang="en-US" noProof="0" dirty="0"/>
              <a:t>;</a:t>
            </a:r>
            <a:br>
              <a:rPr lang="en-US" noProof="0" dirty="0"/>
            </a:br>
            <a:r>
              <a:rPr lang="en-US" noProof="0" dirty="0"/>
              <a:t>  if (</a:t>
            </a:r>
            <a:r>
              <a:rPr lang="en-US" noProof="0" dirty="0" err="1"/>
              <a:t>i</a:t>
            </a:r>
            <a:r>
              <a:rPr lang="en-US" noProof="0" dirty="0"/>
              <a:t> &lt; size)</a:t>
            </a:r>
            <a:br>
              <a:rPr lang="en-US" noProof="0" dirty="0"/>
            </a:br>
            <a:r>
              <a:rPr lang="en-US" noProof="0" dirty="0"/>
              <a:t>    c[</a:t>
            </a:r>
            <a:r>
              <a:rPr lang="en-US" noProof="0" dirty="0" err="1"/>
              <a:t>i</a:t>
            </a:r>
            <a:r>
              <a:rPr lang="en-US" noProof="0" dirty="0"/>
              <a:t>] = a[</a:t>
            </a:r>
            <a:r>
              <a:rPr lang="en-US" noProof="0" dirty="0" err="1"/>
              <a:t>i</a:t>
            </a:r>
            <a:r>
              <a:rPr lang="en-US" noProof="0" dirty="0"/>
              <a:t>] + b[</a:t>
            </a:r>
            <a:r>
              <a:rPr lang="en-US" noProof="0" dirty="0" err="1"/>
              <a:t>i</a:t>
            </a:r>
            <a:r>
              <a:rPr lang="en-US" noProof="0" dirty="0"/>
              <a:t>];</a:t>
            </a:r>
            <a:br>
              <a:rPr lang="en-US" noProof="0" dirty="0"/>
            </a:br>
            <a:r>
              <a:rPr lang="en-US" noProof="0" dirty="0"/>
              <a:t>}</a:t>
            </a:r>
            <a:br>
              <a:rPr lang="en-US" noProof="0" dirty="0"/>
            </a:br>
            <a:r>
              <a:rPr lang="en-US" noProof="0" dirty="0" err="1"/>
              <a:t>addKernel</a:t>
            </a:r>
            <a:r>
              <a:rPr lang="en-US" noProof="0" dirty="0"/>
              <a:t>&lt;&lt;&lt; (size + (N-1))/N, N &gt;&gt;&gt; (</a:t>
            </a:r>
            <a:r>
              <a:rPr lang="en-US" noProof="0" dirty="0" err="1"/>
              <a:t>d_c</a:t>
            </a:r>
            <a:r>
              <a:rPr lang="en-US" noProof="0" dirty="0"/>
              <a:t>, </a:t>
            </a:r>
            <a:r>
              <a:rPr lang="en-US" noProof="0" dirty="0" err="1"/>
              <a:t>d_a</a:t>
            </a:r>
            <a:r>
              <a:rPr lang="en-US" noProof="0" dirty="0"/>
              <a:t>, </a:t>
            </a:r>
            <a:r>
              <a:rPr lang="en-US" noProof="0" dirty="0" err="1"/>
              <a:t>d_b</a:t>
            </a:r>
            <a:r>
              <a:rPr lang="en-US" noProof="0" dirty="0"/>
              <a:t>); </a:t>
            </a:r>
          </a:p>
        </p:txBody>
      </p:sp>
    </p:spTree>
    <p:extLst>
      <p:ext uri="{BB962C8B-B14F-4D97-AF65-F5344CB8AC3E}">
        <p14:creationId xmlns:p14="http://schemas.microsoft.com/office/powerpoint/2010/main" val="3597266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086" y="240485"/>
            <a:ext cx="10353762" cy="970450"/>
          </a:xfrm>
        </p:spPr>
        <p:txBody>
          <a:bodyPr>
            <a:normAutofit fontScale="90000"/>
          </a:bodyPr>
          <a:lstStyle/>
          <a:p>
            <a:r>
              <a:rPr lang="en-US" noProof="0" dirty="0"/>
              <a:t>A first example:</a:t>
            </a:r>
            <a:br>
              <a:rPr lang="en-US" noProof="0" dirty="0"/>
            </a:br>
            <a:r>
              <a:rPr lang="en-US" noProof="0" dirty="0"/>
              <a:t>increment a vector</a:t>
            </a:r>
          </a:p>
        </p:txBody>
      </p:sp>
      <p:sp>
        <p:nvSpPr>
          <p:cNvPr id="4" name="ZoneTexte 3"/>
          <p:cNvSpPr txBox="1"/>
          <p:nvPr/>
        </p:nvSpPr>
        <p:spPr>
          <a:xfrm>
            <a:off x="483811" y="2337732"/>
            <a:ext cx="4806891" cy="1384995"/>
          </a:xfrm>
          <a:prstGeom prst="rect">
            <a:avLst/>
          </a:prstGeom>
          <a:noFill/>
        </p:spPr>
        <p:txBody>
          <a:bodyPr wrap="square" rtlCol="0">
            <a:spAutoFit/>
          </a:bodyPr>
          <a:lstStyle/>
          <a:p>
            <a:r>
              <a:rPr lang="en-US" sz="1400" dirty="0">
                <a:solidFill>
                  <a:srgbClr val="FF0000"/>
                </a:solidFill>
              </a:rPr>
              <a:t>void </a:t>
            </a:r>
            <a:r>
              <a:rPr lang="en-US" sz="1400" dirty="0" err="1">
                <a:solidFill>
                  <a:srgbClr val="FF0000"/>
                </a:solidFill>
              </a:rPr>
              <a:t>increment_cpu</a:t>
            </a:r>
            <a:r>
              <a:rPr lang="en-US" sz="1400" dirty="0">
                <a:solidFill>
                  <a:srgbClr val="FF0000"/>
                </a:solidFill>
              </a:rPr>
              <a:t>(float *a, float b, </a:t>
            </a:r>
            <a:r>
              <a:rPr lang="en-US" sz="1400" dirty="0" err="1">
                <a:solidFill>
                  <a:srgbClr val="FF0000"/>
                </a:solidFill>
              </a:rPr>
              <a:t>int</a:t>
            </a:r>
            <a:r>
              <a:rPr lang="en-US" sz="1400" dirty="0">
                <a:solidFill>
                  <a:srgbClr val="FF0000"/>
                </a:solidFill>
              </a:rPr>
              <a:t> N) {</a:t>
            </a:r>
            <a:br>
              <a:rPr lang="en-US" sz="1400" dirty="0">
                <a:solidFill>
                  <a:srgbClr val="FF0000"/>
                </a:solidFill>
              </a:rPr>
            </a:br>
            <a:r>
              <a:rPr lang="en-US" sz="1400" dirty="0">
                <a:solidFill>
                  <a:srgbClr val="FF0000"/>
                </a:solidFill>
              </a:rPr>
              <a:t>  for (</a:t>
            </a:r>
            <a:r>
              <a:rPr lang="en-US" sz="1400" dirty="0" err="1">
                <a:solidFill>
                  <a:srgbClr val="FF0000"/>
                </a:solidFill>
              </a:rPr>
              <a:t>int</a:t>
            </a:r>
            <a:r>
              <a:rPr lang="en-US" sz="1400" dirty="0">
                <a:solidFill>
                  <a:srgbClr val="FF0000"/>
                </a:solidFill>
              </a:rPr>
              <a:t> </a:t>
            </a:r>
            <a:r>
              <a:rPr lang="en-US" sz="1400" dirty="0" err="1">
                <a:solidFill>
                  <a:srgbClr val="FF0000"/>
                </a:solidFill>
              </a:rPr>
              <a:t>idx</a:t>
            </a:r>
            <a:r>
              <a:rPr lang="en-US" sz="1400" dirty="0">
                <a:solidFill>
                  <a:srgbClr val="FF0000"/>
                </a:solidFill>
              </a:rPr>
              <a:t> = 0; </a:t>
            </a:r>
            <a:r>
              <a:rPr lang="en-US" sz="1400" dirty="0" err="1">
                <a:solidFill>
                  <a:srgbClr val="FF0000"/>
                </a:solidFill>
              </a:rPr>
              <a:t>idx</a:t>
            </a:r>
            <a:r>
              <a:rPr lang="en-US" sz="1400" dirty="0">
                <a:solidFill>
                  <a:srgbClr val="FF0000"/>
                </a:solidFill>
              </a:rPr>
              <a:t> &lt; N; </a:t>
            </a:r>
            <a:r>
              <a:rPr lang="en-US" sz="1400" dirty="0" err="1">
                <a:solidFill>
                  <a:srgbClr val="FF0000"/>
                </a:solidFill>
              </a:rPr>
              <a:t>idx</a:t>
            </a:r>
            <a:r>
              <a:rPr lang="en-US" sz="1400" dirty="0">
                <a:solidFill>
                  <a:srgbClr val="FF0000"/>
                </a:solidFill>
              </a:rPr>
              <a:t>++)</a:t>
            </a:r>
            <a:br>
              <a:rPr lang="en-US" sz="1400" dirty="0">
                <a:solidFill>
                  <a:srgbClr val="FF0000"/>
                </a:solidFill>
              </a:rPr>
            </a:br>
            <a:r>
              <a:rPr lang="en-US" sz="1400" dirty="0">
                <a:solidFill>
                  <a:srgbClr val="FF0000"/>
                </a:solidFill>
              </a:rPr>
              <a:t>    a[</a:t>
            </a:r>
            <a:r>
              <a:rPr lang="en-US" sz="1400" dirty="0" err="1">
                <a:solidFill>
                  <a:srgbClr val="FF0000"/>
                </a:solidFill>
              </a:rPr>
              <a:t>idx</a:t>
            </a:r>
            <a:r>
              <a:rPr lang="en-US" sz="1400" dirty="0">
                <a:solidFill>
                  <a:srgbClr val="FF0000"/>
                </a:solidFill>
              </a:rPr>
              <a:t>] = a[</a:t>
            </a:r>
            <a:r>
              <a:rPr lang="en-US" sz="1400" dirty="0" err="1">
                <a:solidFill>
                  <a:srgbClr val="FF0000"/>
                </a:solidFill>
              </a:rPr>
              <a:t>idx</a:t>
            </a:r>
            <a:r>
              <a:rPr lang="en-US" sz="1400" dirty="0">
                <a:solidFill>
                  <a:srgbClr val="FF0000"/>
                </a:solidFill>
              </a:rPr>
              <a:t>] + b;</a:t>
            </a:r>
            <a:br>
              <a:rPr lang="en-US" sz="1400" dirty="0">
                <a:solidFill>
                  <a:srgbClr val="FF0000"/>
                </a:solidFill>
              </a:rPr>
            </a:br>
            <a:r>
              <a:rPr lang="en-US" sz="1400" dirty="0">
                <a:solidFill>
                  <a:srgbClr val="FF0000"/>
                </a:solidFill>
              </a:rPr>
              <a:t>}</a:t>
            </a:r>
          </a:p>
          <a:p>
            <a:endParaRPr lang="en-US" sz="1400" dirty="0">
              <a:solidFill>
                <a:srgbClr val="FF0000"/>
              </a:solidFill>
            </a:endParaRPr>
          </a:p>
          <a:p>
            <a:r>
              <a:rPr lang="en-US" sz="1400" dirty="0">
                <a:solidFill>
                  <a:srgbClr val="FF0000"/>
                </a:solidFill>
              </a:rPr>
              <a:t>void main() { …; </a:t>
            </a:r>
            <a:r>
              <a:rPr lang="en-US" sz="1400" dirty="0" err="1">
                <a:solidFill>
                  <a:srgbClr val="FF0000"/>
                </a:solidFill>
              </a:rPr>
              <a:t>increment_cpu</a:t>
            </a:r>
            <a:r>
              <a:rPr lang="en-US" sz="1400" dirty="0">
                <a:solidFill>
                  <a:srgbClr val="FF0000"/>
                </a:solidFill>
              </a:rPr>
              <a:t>(a, b, N); }</a:t>
            </a:r>
          </a:p>
        </p:txBody>
      </p:sp>
      <p:sp>
        <p:nvSpPr>
          <p:cNvPr id="5" name="ZoneTexte 4"/>
          <p:cNvSpPr txBox="1"/>
          <p:nvPr/>
        </p:nvSpPr>
        <p:spPr>
          <a:xfrm>
            <a:off x="6267182" y="3534013"/>
            <a:ext cx="5368349" cy="3323987"/>
          </a:xfrm>
          <a:prstGeom prst="rect">
            <a:avLst/>
          </a:prstGeom>
          <a:noFill/>
        </p:spPr>
        <p:txBody>
          <a:bodyPr wrap="square" rtlCol="0">
            <a:spAutoFit/>
          </a:bodyPr>
          <a:lstStyle/>
          <a:p>
            <a:r>
              <a:rPr lang="en-US" sz="1400" dirty="0">
                <a:solidFill>
                  <a:srgbClr val="92D050"/>
                </a:solidFill>
              </a:rPr>
              <a:t>__global__ void </a:t>
            </a:r>
            <a:r>
              <a:rPr lang="en-US" sz="1400" dirty="0" err="1">
                <a:solidFill>
                  <a:srgbClr val="92D050"/>
                </a:solidFill>
              </a:rPr>
              <a:t>increment_gpu</a:t>
            </a:r>
            <a:r>
              <a:rPr lang="en-US" sz="1400" dirty="0">
                <a:solidFill>
                  <a:srgbClr val="92D050"/>
                </a:solidFill>
              </a:rPr>
              <a:t>(float *a, float b) {</a:t>
            </a:r>
            <a:br>
              <a:rPr lang="en-US" sz="1400" dirty="0">
                <a:solidFill>
                  <a:srgbClr val="92D050"/>
                </a:solidFill>
              </a:rPr>
            </a:br>
            <a:r>
              <a:rPr lang="en-US" sz="1400" dirty="0">
                <a:solidFill>
                  <a:srgbClr val="92D050"/>
                </a:solidFill>
              </a:rPr>
              <a:t>  </a:t>
            </a:r>
            <a:r>
              <a:rPr lang="en-US" sz="1400" dirty="0" err="1">
                <a:solidFill>
                  <a:srgbClr val="92D050"/>
                </a:solidFill>
              </a:rPr>
              <a:t>int</a:t>
            </a:r>
            <a:r>
              <a:rPr lang="en-US" sz="1400" dirty="0">
                <a:solidFill>
                  <a:srgbClr val="92D050"/>
                </a:solidFill>
              </a:rPr>
              <a:t> </a:t>
            </a:r>
            <a:r>
              <a:rPr lang="en-US" sz="1400" dirty="0" err="1">
                <a:solidFill>
                  <a:srgbClr val="92D050"/>
                </a:solidFill>
              </a:rPr>
              <a:t>idx</a:t>
            </a:r>
            <a:r>
              <a:rPr lang="en-US" sz="1400" dirty="0">
                <a:solidFill>
                  <a:srgbClr val="92D050"/>
                </a:solidFill>
              </a:rPr>
              <a:t> = </a:t>
            </a:r>
            <a:r>
              <a:rPr lang="en-US" sz="1400" dirty="0" err="1">
                <a:solidFill>
                  <a:srgbClr val="92D050"/>
                </a:solidFill>
              </a:rPr>
              <a:t>blockIdx.x</a:t>
            </a:r>
            <a:r>
              <a:rPr lang="en-US" sz="1400" dirty="0">
                <a:solidFill>
                  <a:srgbClr val="92D050"/>
                </a:solidFill>
              </a:rPr>
              <a:t> * </a:t>
            </a:r>
            <a:r>
              <a:rPr lang="en-US" sz="1400" dirty="0" err="1">
                <a:solidFill>
                  <a:srgbClr val="92D050"/>
                </a:solidFill>
              </a:rPr>
              <a:t>blockDim.x</a:t>
            </a:r>
            <a:r>
              <a:rPr lang="en-US" sz="1400" dirty="0">
                <a:solidFill>
                  <a:srgbClr val="92D050"/>
                </a:solidFill>
              </a:rPr>
              <a:t> + </a:t>
            </a:r>
            <a:r>
              <a:rPr lang="en-US" sz="1400" dirty="0" err="1">
                <a:solidFill>
                  <a:srgbClr val="92D050"/>
                </a:solidFill>
              </a:rPr>
              <a:t>threadIdx.x</a:t>
            </a:r>
            <a:r>
              <a:rPr lang="en-US" sz="1400" dirty="0">
                <a:solidFill>
                  <a:srgbClr val="92D050"/>
                </a:solidFill>
              </a:rPr>
              <a:t>;</a:t>
            </a:r>
            <a:br>
              <a:rPr lang="en-US" sz="1400" dirty="0">
                <a:solidFill>
                  <a:srgbClr val="92D050"/>
                </a:solidFill>
              </a:rPr>
            </a:br>
            <a:r>
              <a:rPr lang="en-US" sz="1400" dirty="0">
                <a:solidFill>
                  <a:srgbClr val="92D050"/>
                </a:solidFill>
              </a:rPr>
              <a:t>  a[</a:t>
            </a:r>
            <a:r>
              <a:rPr lang="en-US" sz="1400" dirty="0" err="1">
                <a:solidFill>
                  <a:srgbClr val="92D050"/>
                </a:solidFill>
              </a:rPr>
              <a:t>idx</a:t>
            </a:r>
            <a:r>
              <a:rPr lang="en-US" sz="1400" dirty="0">
                <a:solidFill>
                  <a:srgbClr val="92D050"/>
                </a:solidFill>
              </a:rPr>
              <a:t>] = a[</a:t>
            </a:r>
            <a:r>
              <a:rPr lang="en-US" sz="1400" dirty="0" err="1">
                <a:solidFill>
                  <a:srgbClr val="92D050"/>
                </a:solidFill>
              </a:rPr>
              <a:t>idx</a:t>
            </a:r>
            <a:r>
              <a:rPr lang="en-US" sz="1400" dirty="0">
                <a:solidFill>
                  <a:srgbClr val="92D050"/>
                </a:solidFill>
              </a:rPr>
              <a:t>] + b;</a:t>
            </a:r>
            <a:br>
              <a:rPr lang="en-US" sz="1400" dirty="0">
                <a:solidFill>
                  <a:srgbClr val="92D050"/>
                </a:solidFill>
              </a:rPr>
            </a:br>
            <a:r>
              <a:rPr lang="en-US" sz="1400" dirty="0">
                <a:solidFill>
                  <a:srgbClr val="92D050"/>
                </a:solidFill>
              </a:rPr>
              <a:t>}</a:t>
            </a:r>
          </a:p>
          <a:p>
            <a:endParaRPr lang="en-US" sz="1400" dirty="0">
              <a:solidFill>
                <a:srgbClr val="92D050"/>
              </a:solidFill>
            </a:endParaRPr>
          </a:p>
          <a:p>
            <a:r>
              <a:rPr lang="en-US" sz="1400" dirty="0">
                <a:solidFill>
                  <a:srgbClr val="92D050"/>
                </a:solidFill>
              </a:rPr>
              <a:t>Void main() {</a:t>
            </a:r>
          </a:p>
          <a:p>
            <a:r>
              <a:rPr lang="en-US" sz="1400" dirty="0">
                <a:solidFill>
                  <a:srgbClr val="92D050"/>
                </a:solidFill>
              </a:rPr>
              <a:t>  </a:t>
            </a:r>
            <a:r>
              <a:rPr lang="en-US" sz="1400" dirty="0" err="1">
                <a:solidFill>
                  <a:srgbClr val="92D050"/>
                </a:solidFill>
              </a:rPr>
              <a:t>int</a:t>
            </a:r>
            <a:r>
              <a:rPr lang="en-US" sz="1400" dirty="0">
                <a:solidFill>
                  <a:srgbClr val="92D050"/>
                </a:solidFill>
              </a:rPr>
              <a:t> N = 16;</a:t>
            </a:r>
            <a:br>
              <a:rPr lang="en-US" sz="1400" dirty="0">
                <a:solidFill>
                  <a:srgbClr val="92D050"/>
                </a:solidFill>
              </a:rPr>
            </a:br>
            <a:r>
              <a:rPr lang="en-US" sz="1400" dirty="0">
                <a:solidFill>
                  <a:srgbClr val="92D050"/>
                </a:solidFill>
              </a:rPr>
              <a:t>  dim2 </a:t>
            </a:r>
            <a:r>
              <a:rPr lang="en-US" sz="1400" dirty="0" err="1">
                <a:solidFill>
                  <a:srgbClr val="92D050"/>
                </a:solidFill>
              </a:rPr>
              <a:t>blockDim</a:t>
            </a:r>
            <a:r>
              <a:rPr lang="en-US" sz="1400" dirty="0">
                <a:solidFill>
                  <a:srgbClr val="92D050"/>
                </a:solidFill>
              </a:rPr>
              <a:t>(4,0);</a:t>
            </a:r>
            <a:br>
              <a:rPr lang="en-US" sz="1400" dirty="0">
                <a:solidFill>
                  <a:srgbClr val="92D050"/>
                </a:solidFill>
              </a:rPr>
            </a:br>
            <a:r>
              <a:rPr lang="en-US" sz="1400" dirty="0">
                <a:solidFill>
                  <a:srgbClr val="92D050"/>
                </a:solidFill>
              </a:rPr>
              <a:t>  unsigned </a:t>
            </a:r>
            <a:r>
              <a:rPr lang="en-US" sz="1400" dirty="0" err="1">
                <a:solidFill>
                  <a:srgbClr val="92D050"/>
                </a:solidFill>
              </a:rPr>
              <a:t>int</a:t>
            </a:r>
            <a:r>
              <a:rPr lang="en-US" sz="1400" dirty="0">
                <a:solidFill>
                  <a:srgbClr val="92D050"/>
                </a:solidFill>
              </a:rPr>
              <a:t> </a:t>
            </a:r>
            <a:r>
              <a:rPr lang="en-US" sz="1400" dirty="0" err="1">
                <a:solidFill>
                  <a:srgbClr val="92D050"/>
                </a:solidFill>
              </a:rPr>
              <a:t>numBytes</a:t>
            </a:r>
            <a:r>
              <a:rPr lang="en-US" sz="1400" dirty="0">
                <a:solidFill>
                  <a:srgbClr val="92D050"/>
                </a:solidFill>
              </a:rPr>
              <a:t> = N * </a:t>
            </a:r>
            <a:r>
              <a:rPr lang="en-US" sz="1400" dirty="0" err="1">
                <a:solidFill>
                  <a:srgbClr val="92D050"/>
                </a:solidFill>
              </a:rPr>
              <a:t>sizeof</a:t>
            </a:r>
            <a:r>
              <a:rPr lang="en-US" sz="1400" dirty="0">
                <a:solidFill>
                  <a:srgbClr val="92D050"/>
                </a:solidFill>
              </a:rPr>
              <a:t>(float);</a:t>
            </a:r>
            <a:br>
              <a:rPr lang="en-US" sz="1400" dirty="0">
                <a:solidFill>
                  <a:srgbClr val="92D050"/>
                </a:solidFill>
              </a:rPr>
            </a:br>
            <a:r>
              <a:rPr lang="en-US" sz="1400" dirty="0">
                <a:solidFill>
                  <a:srgbClr val="92D050"/>
                </a:solidFill>
              </a:rPr>
              <a:t>  float * </a:t>
            </a:r>
            <a:r>
              <a:rPr lang="en-US" sz="1400" dirty="0" err="1">
                <a:solidFill>
                  <a:srgbClr val="92D050"/>
                </a:solidFill>
              </a:rPr>
              <a:t>h_a</a:t>
            </a:r>
            <a:r>
              <a:rPr lang="en-US" sz="1400" dirty="0">
                <a:solidFill>
                  <a:srgbClr val="92D050"/>
                </a:solidFill>
              </a:rPr>
              <a:t> = (float*) malloc(</a:t>
            </a:r>
            <a:r>
              <a:rPr lang="en-US" sz="1400" dirty="0" err="1">
                <a:solidFill>
                  <a:srgbClr val="92D050"/>
                </a:solidFill>
              </a:rPr>
              <a:t>numBytes</a:t>
            </a:r>
            <a:r>
              <a:rPr lang="en-US" sz="1400" dirty="0">
                <a:solidFill>
                  <a:srgbClr val="92D050"/>
                </a:solidFill>
              </a:rPr>
              <a:t>);</a:t>
            </a:r>
            <a:br>
              <a:rPr lang="en-US" sz="1400" dirty="0">
                <a:solidFill>
                  <a:srgbClr val="92D050"/>
                </a:solidFill>
              </a:rPr>
            </a:br>
            <a:r>
              <a:rPr lang="en-US" sz="1400" dirty="0">
                <a:solidFill>
                  <a:srgbClr val="92D050"/>
                </a:solidFill>
              </a:rPr>
              <a:t>  float * </a:t>
            </a:r>
            <a:r>
              <a:rPr lang="en-US" sz="1400" dirty="0" err="1">
                <a:solidFill>
                  <a:srgbClr val="92D050"/>
                </a:solidFill>
              </a:rPr>
              <a:t>d_a</a:t>
            </a:r>
            <a:r>
              <a:rPr lang="en-US" sz="1400" dirty="0">
                <a:solidFill>
                  <a:srgbClr val="92D050"/>
                </a:solidFill>
              </a:rPr>
              <a:t> = 0; </a:t>
            </a:r>
            <a:r>
              <a:rPr lang="en-US" sz="1400" dirty="0" err="1">
                <a:solidFill>
                  <a:srgbClr val="92D050"/>
                </a:solidFill>
              </a:rPr>
              <a:t>cudaMalloc</a:t>
            </a:r>
            <a:r>
              <a:rPr lang="en-US" sz="1400" dirty="0">
                <a:solidFill>
                  <a:srgbClr val="92D050"/>
                </a:solidFill>
              </a:rPr>
              <a:t>(&amp;</a:t>
            </a:r>
            <a:r>
              <a:rPr lang="en-US" sz="1400" dirty="0" err="1">
                <a:solidFill>
                  <a:srgbClr val="92D050"/>
                </a:solidFill>
              </a:rPr>
              <a:t>d_A</a:t>
            </a:r>
            <a:r>
              <a:rPr lang="en-US" sz="1400" dirty="0">
                <a:solidFill>
                  <a:srgbClr val="92D050"/>
                </a:solidFill>
              </a:rPr>
              <a:t>, </a:t>
            </a:r>
            <a:r>
              <a:rPr lang="en-US" sz="1400" dirty="0" err="1">
                <a:solidFill>
                  <a:srgbClr val="92D050"/>
                </a:solidFill>
              </a:rPr>
              <a:t>numBytes</a:t>
            </a:r>
            <a:r>
              <a:rPr lang="en-US" sz="1400" dirty="0">
                <a:solidFill>
                  <a:srgbClr val="92D050"/>
                </a:solidFill>
              </a:rPr>
              <a:t>);</a:t>
            </a:r>
            <a:br>
              <a:rPr lang="en-US" sz="1400" dirty="0">
                <a:solidFill>
                  <a:srgbClr val="92D050"/>
                </a:solidFill>
              </a:rPr>
            </a:br>
            <a:r>
              <a:rPr lang="en-US" sz="1400" dirty="0">
                <a:solidFill>
                  <a:srgbClr val="92D050"/>
                </a:solidFill>
              </a:rPr>
              <a:t>  </a:t>
            </a:r>
            <a:r>
              <a:rPr lang="en-US" sz="1400" dirty="0" err="1">
                <a:solidFill>
                  <a:srgbClr val="92D050"/>
                </a:solidFill>
              </a:rPr>
              <a:t>cudaMemcpy</a:t>
            </a:r>
            <a:r>
              <a:rPr lang="en-US" sz="1400" dirty="0">
                <a:solidFill>
                  <a:srgbClr val="92D050"/>
                </a:solidFill>
              </a:rPr>
              <a:t>(</a:t>
            </a:r>
            <a:r>
              <a:rPr lang="en-US" sz="1400" dirty="0" err="1">
                <a:solidFill>
                  <a:srgbClr val="92D050"/>
                </a:solidFill>
              </a:rPr>
              <a:t>d_A</a:t>
            </a:r>
            <a:r>
              <a:rPr lang="en-US" sz="1400" dirty="0">
                <a:solidFill>
                  <a:srgbClr val="92D050"/>
                </a:solidFill>
              </a:rPr>
              <a:t>, </a:t>
            </a:r>
            <a:r>
              <a:rPr lang="en-US" sz="1400" dirty="0" err="1">
                <a:solidFill>
                  <a:srgbClr val="92D050"/>
                </a:solidFill>
              </a:rPr>
              <a:t>h_A</a:t>
            </a:r>
            <a:r>
              <a:rPr lang="en-US" sz="1400" dirty="0">
                <a:solidFill>
                  <a:srgbClr val="92D050"/>
                </a:solidFill>
              </a:rPr>
              <a:t>, </a:t>
            </a:r>
            <a:r>
              <a:rPr lang="en-US" sz="1400" dirty="0" err="1">
                <a:solidFill>
                  <a:srgbClr val="92D050"/>
                </a:solidFill>
              </a:rPr>
              <a:t>numBytes</a:t>
            </a:r>
            <a:r>
              <a:rPr lang="en-US" sz="1400" dirty="0">
                <a:solidFill>
                  <a:srgbClr val="92D050"/>
                </a:solidFill>
              </a:rPr>
              <a:t>, </a:t>
            </a:r>
            <a:r>
              <a:rPr lang="en-US" sz="1400" dirty="0" err="1">
                <a:solidFill>
                  <a:srgbClr val="92D050"/>
                </a:solidFill>
              </a:rPr>
              <a:t>cudaMemcpyHostToDevice</a:t>
            </a:r>
            <a:r>
              <a:rPr lang="en-US" sz="1400" dirty="0">
                <a:solidFill>
                  <a:srgbClr val="92D050"/>
                </a:solidFill>
              </a:rPr>
              <a:t>);</a:t>
            </a:r>
            <a:br>
              <a:rPr lang="en-US" sz="1400" dirty="0">
                <a:solidFill>
                  <a:srgbClr val="92D050"/>
                </a:solidFill>
              </a:rPr>
            </a:br>
            <a:r>
              <a:rPr lang="en-US" sz="1400" dirty="0">
                <a:solidFill>
                  <a:srgbClr val="92D050"/>
                </a:solidFill>
              </a:rPr>
              <a:t>  </a:t>
            </a:r>
            <a:r>
              <a:rPr lang="en-US" sz="1400" dirty="0" err="1">
                <a:solidFill>
                  <a:srgbClr val="92D050"/>
                </a:solidFill>
              </a:rPr>
              <a:t>increment_gpu</a:t>
            </a:r>
            <a:r>
              <a:rPr lang="en-US" sz="1400" dirty="0">
                <a:solidFill>
                  <a:srgbClr val="92D050"/>
                </a:solidFill>
              </a:rPr>
              <a:t>&lt;&lt;&lt;N/</a:t>
            </a:r>
            <a:r>
              <a:rPr lang="en-US" sz="1400" dirty="0" err="1">
                <a:solidFill>
                  <a:srgbClr val="92D050"/>
                </a:solidFill>
              </a:rPr>
              <a:t>blockSize</a:t>
            </a:r>
            <a:r>
              <a:rPr lang="en-US" sz="1400" dirty="0">
                <a:solidFill>
                  <a:srgbClr val="92D050"/>
                </a:solidFill>
              </a:rPr>
              <a:t>, </a:t>
            </a:r>
            <a:r>
              <a:rPr lang="en-US" sz="1400" dirty="0" err="1">
                <a:solidFill>
                  <a:srgbClr val="92D050"/>
                </a:solidFill>
              </a:rPr>
              <a:t>blockSize</a:t>
            </a:r>
            <a:r>
              <a:rPr lang="en-US" sz="1400" dirty="0">
                <a:solidFill>
                  <a:srgbClr val="92D050"/>
                </a:solidFill>
              </a:rPr>
              <a:t>&gt;&gt;&gt;(a, b);</a:t>
            </a:r>
          </a:p>
          <a:p>
            <a:r>
              <a:rPr lang="en-US" sz="1400" dirty="0">
                <a:solidFill>
                  <a:srgbClr val="92D050"/>
                </a:solidFill>
              </a:rPr>
              <a:t>  </a:t>
            </a:r>
            <a:r>
              <a:rPr lang="en-US" sz="1400" dirty="0" err="1">
                <a:solidFill>
                  <a:srgbClr val="92D050"/>
                </a:solidFill>
              </a:rPr>
              <a:t>cudaFree</a:t>
            </a:r>
            <a:r>
              <a:rPr lang="en-US" sz="1400" dirty="0">
                <a:solidFill>
                  <a:srgbClr val="92D050"/>
                </a:solidFill>
              </a:rPr>
              <a:t>(</a:t>
            </a:r>
            <a:r>
              <a:rPr lang="en-US" sz="1400" dirty="0" err="1">
                <a:solidFill>
                  <a:srgbClr val="92D050"/>
                </a:solidFill>
              </a:rPr>
              <a:t>d_A</a:t>
            </a:r>
            <a:r>
              <a:rPr lang="en-US" sz="1400" dirty="0">
                <a:solidFill>
                  <a:srgbClr val="92D050"/>
                </a:solidFill>
              </a:rPr>
              <a:t>);</a:t>
            </a:r>
            <a:br>
              <a:rPr lang="en-US" sz="1400" dirty="0">
                <a:solidFill>
                  <a:srgbClr val="92D050"/>
                </a:solidFill>
              </a:rPr>
            </a:br>
            <a:r>
              <a:rPr lang="en-US" sz="1400" dirty="0">
                <a:solidFill>
                  <a:srgbClr val="92D050"/>
                </a:solidFill>
              </a:rPr>
              <a:t>}</a:t>
            </a:r>
          </a:p>
        </p:txBody>
      </p:sp>
      <p:sp>
        <p:nvSpPr>
          <p:cNvPr id="6" name="ZoneTexte 5"/>
          <p:cNvSpPr txBox="1"/>
          <p:nvPr/>
        </p:nvSpPr>
        <p:spPr>
          <a:xfrm>
            <a:off x="290865" y="4180344"/>
            <a:ext cx="5889072" cy="2677656"/>
          </a:xfrm>
          <a:prstGeom prst="rect">
            <a:avLst/>
          </a:prstGeom>
          <a:noFill/>
        </p:spPr>
        <p:txBody>
          <a:bodyPr wrap="square" rtlCol="0">
            <a:spAutoFit/>
          </a:bodyPr>
          <a:lstStyle/>
          <a:p>
            <a:r>
              <a:rPr lang="en-US" sz="1400" dirty="0">
                <a:solidFill>
                  <a:srgbClr val="00B0F0"/>
                </a:solidFill>
              </a:rPr>
              <a:t>__global__ void </a:t>
            </a:r>
            <a:r>
              <a:rPr lang="en-US" sz="1400" dirty="0" err="1">
                <a:solidFill>
                  <a:srgbClr val="00B0F0"/>
                </a:solidFill>
              </a:rPr>
              <a:t>increment_gpu</a:t>
            </a:r>
            <a:r>
              <a:rPr lang="en-US" sz="1400" dirty="0">
                <a:solidFill>
                  <a:srgbClr val="00B0F0"/>
                </a:solidFill>
              </a:rPr>
              <a:t>(float *a, float b, </a:t>
            </a:r>
            <a:r>
              <a:rPr lang="en-US" sz="1400" dirty="0" err="1">
                <a:solidFill>
                  <a:srgbClr val="00B0F0"/>
                </a:solidFill>
              </a:rPr>
              <a:t>int</a:t>
            </a:r>
            <a:r>
              <a:rPr lang="en-US" sz="1400" dirty="0">
                <a:solidFill>
                  <a:srgbClr val="00B0F0"/>
                </a:solidFill>
              </a:rPr>
              <a:t> N) {</a:t>
            </a:r>
            <a:br>
              <a:rPr lang="en-US" sz="1400" dirty="0">
                <a:solidFill>
                  <a:srgbClr val="00B0F0"/>
                </a:solidFill>
              </a:rPr>
            </a:br>
            <a:r>
              <a:rPr lang="en-US" sz="1400" dirty="0">
                <a:solidFill>
                  <a:srgbClr val="00B0F0"/>
                </a:solidFill>
              </a:rPr>
              <a:t>  </a:t>
            </a:r>
            <a:r>
              <a:rPr lang="en-US" sz="1400" dirty="0" err="1">
                <a:solidFill>
                  <a:srgbClr val="00B0F0"/>
                </a:solidFill>
              </a:rPr>
              <a:t>int</a:t>
            </a:r>
            <a:r>
              <a:rPr lang="en-US" sz="1400" dirty="0">
                <a:solidFill>
                  <a:srgbClr val="00B0F0"/>
                </a:solidFill>
              </a:rPr>
              <a:t> </a:t>
            </a:r>
            <a:r>
              <a:rPr lang="en-US" sz="1400" dirty="0" err="1">
                <a:solidFill>
                  <a:srgbClr val="00B0F0"/>
                </a:solidFill>
              </a:rPr>
              <a:t>idx</a:t>
            </a:r>
            <a:r>
              <a:rPr lang="en-US" sz="1400" dirty="0">
                <a:solidFill>
                  <a:srgbClr val="00B0F0"/>
                </a:solidFill>
              </a:rPr>
              <a:t> = </a:t>
            </a:r>
            <a:r>
              <a:rPr lang="en-US" sz="1400" dirty="0" err="1">
                <a:solidFill>
                  <a:srgbClr val="00B0F0"/>
                </a:solidFill>
              </a:rPr>
              <a:t>blockIdx.x</a:t>
            </a:r>
            <a:r>
              <a:rPr lang="en-US" sz="1400" dirty="0">
                <a:solidFill>
                  <a:srgbClr val="00B0F0"/>
                </a:solidFill>
              </a:rPr>
              <a:t> * </a:t>
            </a:r>
            <a:r>
              <a:rPr lang="en-US" sz="1400" dirty="0" err="1">
                <a:solidFill>
                  <a:srgbClr val="00B0F0"/>
                </a:solidFill>
              </a:rPr>
              <a:t>blockDim.x</a:t>
            </a:r>
            <a:r>
              <a:rPr lang="en-US" sz="1400" dirty="0">
                <a:solidFill>
                  <a:srgbClr val="00B0F0"/>
                </a:solidFill>
              </a:rPr>
              <a:t> + </a:t>
            </a:r>
            <a:r>
              <a:rPr lang="en-US" sz="1400" dirty="0" err="1">
                <a:solidFill>
                  <a:srgbClr val="00B0F0"/>
                </a:solidFill>
              </a:rPr>
              <a:t>threadIdx.x</a:t>
            </a:r>
            <a:r>
              <a:rPr lang="en-US" sz="1400" dirty="0">
                <a:solidFill>
                  <a:srgbClr val="00B0F0"/>
                </a:solidFill>
              </a:rPr>
              <a:t>;</a:t>
            </a:r>
            <a:br>
              <a:rPr lang="en-US" sz="1400" dirty="0">
                <a:solidFill>
                  <a:srgbClr val="00B0F0"/>
                </a:solidFill>
              </a:rPr>
            </a:br>
            <a:r>
              <a:rPr lang="en-US" sz="1400" dirty="0">
                <a:solidFill>
                  <a:srgbClr val="00B0F0"/>
                </a:solidFill>
              </a:rPr>
              <a:t>  if (</a:t>
            </a:r>
            <a:r>
              <a:rPr lang="en-US" sz="1400" dirty="0" err="1">
                <a:solidFill>
                  <a:srgbClr val="00B0F0"/>
                </a:solidFill>
              </a:rPr>
              <a:t>idx</a:t>
            </a:r>
            <a:r>
              <a:rPr lang="en-US" sz="1400" dirty="0">
                <a:solidFill>
                  <a:srgbClr val="00B0F0"/>
                </a:solidFill>
              </a:rPr>
              <a:t> &lt; N)</a:t>
            </a:r>
            <a:br>
              <a:rPr lang="en-US" sz="1400" dirty="0">
                <a:solidFill>
                  <a:srgbClr val="00B0F0"/>
                </a:solidFill>
              </a:rPr>
            </a:br>
            <a:r>
              <a:rPr lang="en-US" sz="1400" dirty="0">
                <a:solidFill>
                  <a:srgbClr val="00B0F0"/>
                </a:solidFill>
              </a:rPr>
              <a:t>    a[</a:t>
            </a:r>
            <a:r>
              <a:rPr lang="en-US" sz="1400" dirty="0" err="1">
                <a:solidFill>
                  <a:srgbClr val="00B0F0"/>
                </a:solidFill>
              </a:rPr>
              <a:t>idx</a:t>
            </a:r>
            <a:r>
              <a:rPr lang="en-US" sz="1400" dirty="0">
                <a:solidFill>
                  <a:srgbClr val="00B0F0"/>
                </a:solidFill>
              </a:rPr>
              <a:t>] = a[</a:t>
            </a:r>
            <a:r>
              <a:rPr lang="en-US" sz="1400" dirty="0" err="1">
                <a:solidFill>
                  <a:srgbClr val="00B0F0"/>
                </a:solidFill>
              </a:rPr>
              <a:t>idx</a:t>
            </a:r>
            <a:r>
              <a:rPr lang="en-US" sz="1400" dirty="0">
                <a:solidFill>
                  <a:srgbClr val="00B0F0"/>
                </a:solidFill>
              </a:rPr>
              <a:t>] + b;</a:t>
            </a:r>
            <a:br>
              <a:rPr lang="en-US" sz="1400" dirty="0">
                <a:solidFill>
                  <a:srgbClr val="00B0F0"/>
                </a:solidFill>
              </a:rPr>
            </a:br>
            <a:r>
              <a:rPr lang="en-US" sz="1400" dirty="0">
                <a:solidFill>
                  <a:srgbClr val="00B0F0"/>
                </a:solidFill>
              </a:rPr>
              <a:t>}</a:t>
            </a:r>
          </a:p>
          <a:p>
            <a:endParaRPr lang="en-US" sz="1400" dirty="0">
              <a:solidFill>
                <a:srgbClr val="00B0F0"/>
              </a:solidFill>
            </a:endParaRPr>
          </a:p>
          <a:p>
            <a:r>
              <a:rPr lang="en-US" sz="1400" dirty="0">
                <a:solidFill>
                  <a:srgbClr val="00B0F0"/>
                </a:solidFill>
              </a:rPr>
              <a:t>Void main() {</a:t>
            </a:r>
            <a:br>
              <a:rPr lang="en-US" sz="1400" dirty="0">
                <a:solidFill>
                  <a:srgbClr val="00B0F0"/>
                </a:solidFill>
              </a:rPr>
            </a:br>
            <a:r>
              <a:rPr lang="en-US" sz="1400" dirty="0">
                <a:solidFill>
                  <a:srgbClr val="00B0F0"/>
                </a:solidFill>
              </a:rPr>
              <a:t>  …;</a:t>
            </a:r>
            <a:br>
              <a:rPr lang="en-US" sz="1400" dirty="0">
                <a:solidFill>
                  <a:srgbClr val="00B0F0"/>
                </a:solidFill>
              </a:rPr>
            </a:br>
            <a:r>
              <a:rPr lang="en-US" sz="1400" dirty="0">
                <a:solidFill>
                  <a:srgbClr val="00B0F0"/>
                </a:solidFill>
              </a:rPr>
              <a:t>  dim3 </a:t>
            </a:r>
            <a:r>
              <a:rPr lang="en-US" sz="1400" dirty="0" err="1">
                <a:solidFill>
                  <a:srgbClr val="00B0F0"/>
                </a:solidFill>
              </a:rPr>
              <a:t>dimBlock</a:t>
            </a:r>
            <a:r>
              <a:rPr lang="en-US" sz="1400" dirty="0">
                <a:solidFill>
                  <a:srgbClr val="00B0F0"/>
                </a:solidFill>
              </a:rPr>
              <a:t>(</a:t>
            </a:r>
            <a:r>
              <a:rPr lang="en-US" sz="1400" dirty="0" err="1">
                <a:solidFill>
                  <a:srgbClr val="00B0F0"/>
                </a:solidFill>
              </a:rPr>
              <a:t>blocksize</a:t>
            </a:r>
            <a:r>
              <a:rPr lang="en-US" sz="1400" dirty="0">
                <a:solidFill>
                  <a:srgbClr val="00B0F0"/>
                </a:solidFill>
              </a:rPr>
              <a:t>);</a:t>
            </a:r>
            <a:br>
              <a:rPr lang="en-US" sz="1400" dirty="0">
                <a:solidFill>
                  <a:srgbClr val="00B0F0"/>
                </a:solidFill>
              </a:rPr>
            </a:br>
            <a:r>
              <a:rPr lang="en-US" sz="1400" dirty="0">
                <a:solidFill>
                  <a:srgbClr val="00B0F0"/>
                </a:solidFill>
              </a:rPr>
              <a:t>  dim3 </a:t>
            </a:r>
            <a:r>
              <a:rPr lang="en-US" sz="1400" dirty="0" err="1">
                <a:solidFill>
                  <a:srgbClr val="00B0F0"/>
                </a:solidFill>
              </a:rPr>
              <a:t>dimGrid</a:t>
            </a:r>
            <a:r>
              <a:rPr lang="en-US" sz="1400" dirty="0">
                <a:solidFill>
                  <a:srgbClr val="00B0F0"/>
                </a:solidFill>
              </a:rPr>
              <a:t>(ceil(N/(float)</a:t>
            </a:r>
            <a:r>
              <a:rPr lang="en-US" sz="1400" dirty="0" err="1">
                <a:solidFill>
                  <a:srgbClr val="00B0F0"/>
                </a:solidFill>
              </a:rPr>
              <a:t>blockSize</a:t>
            </a:r>
            <a:r>
              <a:rPr lang="en-US" sz="1400" dirty="0">
                <a:solidFill>
                  <a:srgbClr val="00B0F0"/>
                </a:solidFill>
              </a:rPr>
              <a:t>));</a:t>
            </a:r>
            <a:br>
              <a:rPr lang="en-US" sz="1400" dirty="0">
                <a:solidFill>
                  <a:srgbClr val="00B0F0"/>
                </a:solidFill>
              </a:rPr>
            </a:br>
            <a:r>
              <a:rPr lang="en-US" sz="1400" dirty="0">
                <a:solidFill>
                  <a:srgbClr val="00B0F0"/>
                </a:solidFill>
              </a:rPr>
              <a:t>  </a:t>
            </a:r>
            <a:r>
              <a:rPr lang="en-US" sz="1400" dirty="0" err="1">
                <a:solidFill>
                  <a:srgbClr val="00B0F0"/>
                </a:solidFill>
              </a:rPr>
              <a:t>increment_gpu</a:t>
            </a:r>
            <a:r>
              <a:rPr lang="en-US" sz="1400" dirty="0">
                <a:solidFill>
                  <a:srgbClr val="00B0F0"/>
                </a:solidFill>
              </a:rPr>
              <a:t>&lt;&lt;&lt;</a:t>
            </a:r>
            <a:r>
              <a:rPr lang="en-US" sz="1400" dirty="0" err="1">
                <a:solidFill>
                  <a:srgbClr val="00B0F0"/>
                </a:solidFill>
              </a:rPr>
              <a:t>dimGrid</a:t>
            </a:r>
            <a:r>
              <a:rPr lang="en-US" sz="1400" dirty="0">
                <a:solidFill>
                  <a:srgbClr val="00B0F0"/>
                </a:solidFill>
              </a:rPr>
              <a:t>, </a:t>
            </a:r>
            <a:r>
              <a:rPr lang="en-US" sz="1400" dirty="0" err="1">
                <a:solidFill>
                  <a:srgbClr val="00B0F0"/>
                </a:solidFill>
              </a:rPr>
              <a:t>dimBlock</a:t>
            </a:r>
            <a:r>
              <a:rPr lang="en-US" sz="1400" dirty="0">
                <a:solidFill>
                  <a:srgbClr val="00B0F0"/>
                </a:solidFill>
              </a:rPr>
              <a:t>&gt;&gt;&gt;(a, b, N);</a:t>
            </a:r>
            <a:br>
              <a:rPr lang="en-US" sz="1400" dirty="0">
                <a:solidFill>
                  <a:srgbClr val="00B0F0"/>
                </a:solidFill>
              </a:rPr>
            </a:br>
            <a:r>
              <a:rPr lang="en-US" sz="1400" dirty="0">
                <a:solidFill>
                  <a:srgbClr val="00B0F0"/>
                </a:solidFill>
              </a:rPr>
              <a: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099" y="96694"/>
            <a:ext cx="6047705" cy="3355280"/>
          </a:xfrm>
          <a:prstGeom prst="rect">
            <a:avLst/>
          </a:prstGeom>
        </p:spPr>
      </p:pic>
    </p:spTree>
    <p:extLst>
      <p:ext uri="{BB962C8B-B14F-4D97-AF65-F5344CB8AC3E}">
        <p14:creationId xmlns:p14="http://schemas.microsoft.com/office/powerpoint/2010/main" val="293157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Steps for building the CUDA source code</a:t>
            </a:r>
          </a:p>
        </p:txBody>
      </p:sp>
      <p:sp>
        <p:nvSpPr>
          <p:cNvPr id="3" name="Content Placeholder 2"/>
          <p:cNvSpPr>
            <a:spLocks noGrp="1"/>
          </p:cNvSpPr>
          <p:nvPr>
            <p:ph idx="1"/>
          </p:nvPr>
        </p:nvSpPr>
        <p:spPr/>
        <p:txBody>
          <a:bodyPr/>
          <a:lstStyle/>
          <a:p>
            <a:pPr marL="494100" indent="-457200">
              <a:buFont typeface="+mj-lt"/>
              <a:buAutoNum type="arabicPeriod"/>
            </a:pPr>
            <a:r>
              <a:rPr lang="en-US" noProof="0" dirty="0"/>
              <a:t>Identify the parts with a good potential to run in parallel exploiting SIMD data parallelism</a:t>
            </a:r>
          </a:p>
          <a:p>
            <a:pPr marL="494100" indent="-457200">
              <a:buFont typeface="+mj-lt"/>
              <a:buAutoNum type="arabicPeriod"/>
            </a:pPr>
            <a:r>
              <a:rPr lang="en-US" noProof="0" dirty="0"/>
              <a:t>Identify all data needed for the computations</a:t>
            </a:r>
          </a:p>
          <a:p>
            <a:pPr marL="494100" indent="-457200">
              <a:buFont typeface="+mj-lt"/>
              <a:buAutoNum type="arabicPeriod"/>
            </a:pPr>
            <a:r>
              <a:rPr lang="en-US" noProof="0" dirty="0"/>
              <a:t>Move data to the GPU</a:t>
            </a:r>
          </a:p>
          <a:p>
            <a:pPr marL="494100" indent="-457200">
              <a:buFont typeface="+mj-lt"/>
              <a:buAutoNum type="arabicPeriod"/>
            </a:pPr>
            <a:r>
              <a:rPr lang="en-US" noProof="0" dirty="0"/>
              <a:t>Call to the computational kernel</a:t>
            </a:r>
          </a:p>
          <a:p>
            <a:pPr marL="494100" indent="-457200">
              <a:buFont typeface="+mj-lt"/>
              <a:buAutoNum type="arabicPeriod"/>
            </a:pPr>
            <a:r>
              <a:rPr lang="en-US" noProof="0" dirty="0"/>
              <a:t>Establish the required CPU-GPU synchronization</a:t>
            </a:r>
          </a:p>
          <a:p>
            <a:pPr marL="494100" indent="-457200">
              <a:buFont typeface="+mj-lt"/>
              <a:buAutoNum type="arabicPeriod"/>
            </a:pPr>
            <a:r>
              <a:rPr lang="en-US" noProof="0" dirty="0"/>
              <a:t>Transfer results from GPU back to CPU</a:t>
            </a:r>
          </a:p>
          <a:p>
            <a:pPr marL="494100" indent="-457200">
              <a:buFont typeface="+mj-lt"/>
              <a:buAutoNum type="arabicPeriod"/>
            </a:pPr>
            <a:r>
              <a:rPr lang="en-US" noProof="0" dirty="0"/>
              <a:t>Integrate the GPU results into CPU variables</a:t>
            </a:r>
          </a:p>
        </p:txBody>
      </p:sp>
    </p:spTree>
    <p:extLst>
      <p:ext uri="{BB962C8B-B14F-4D97-AF65-F5344CB8AC3E}">
        <p14:creationId xmlns:p14="http://schemas.microsoft.com/office/powerpoint/2010/main" val="3176777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Coordinated efforts in parallel</a:t>
            </a:r>
          </a:p>
        </p:txBody>
      </p:sp>
      <p:sp>
        <p:nvSpPr>
          <p:cNvPr id="3" name="Content Placeholder 2"/>
          <p:cNvSpPr>
            <a:spLocks noGrp="1"/>
          </p:cNvSpPr>
          <p:nvPr>
            <p:ph idx="1"/>
          </p:nvPr>
        </p:nvSpPr>
        <p:spPr>
          <a:xfrm>
            <a:off x="913795" y="1732449"/>
            <a:ext cx="10847570" cy="4609628"/>
          </a:xfrm>
        </p:spPr>
        <p:txBody>
          <a:bodyPr>
            <a:normAutofit/>
          </a:bodyPr>
          <a:lstStyle/>
          <a:p>
            <a:r>
              <a:rPr lang="en-US" noProof="0" dirty="0"/>
              <a:t>Parallelism is given by block and threads</a:t>
            </a:r>
          </a:p>
          <a:p>
            <a:r>
              <a:rPr lang="en-US" noProof="0" dirty="0"/>
              <a:t>Threads within each block may require an explicit synchronization, as only within a warp it is guaranteed its joint evolution (SIMD):</a:t>
            </a:r>
          </a:p>
          <a:p>
            <a:pPr marL="450000" lvl="1" indent="0">
              <a:buNone/>
            </a:pPr>
            <a:r>
              <a:rPr lang="en-US" noProof="0" dirty="0"/>
              <a:t>a[</a:t>
            </a:r>
            <a:r>
              <a:rPr lang="en-US" noProof="0" dirty="0" err="1"/>
              <a:t>i</a:t>
            </a:r>
            <a:r>
              <a:rPr lang="en-US" noProof="0" dirty="0"/>
              <a:t>] = b[</a:t>
            </a:r>
            <a:r>
              <a:rPr lang="en-US" noProof="0" dirty="0" err="1"/>
              <a:t>i</a:t>
            </a:r>
            <a:r>
              <a:rPr lang="en-US" noProof="0" dirty="0"/>
              <a:t>] + 7;</a:t>
            </a:r>
            <a:br>
              <a:rPr lang="en-US" noProof="0" dirty="0"/>
            </a:br>
            <a:r>
              <a:rPr lang="en-US" noProof="0" dirty="0"/>
              <a:t>_</a:t>
            </a:r>
            <a:r>
              <a:rPr lang="en-US" noProof="0" dirty="0" err="1"/>
              <a:t>syncthreads</a:t>
            </a:r>
            <a:r>
              <a:rPr lang="en-US" noProof="0" dirty="0"/>
              <a:t>();</a:t>
            </a:r>
            <a:br>
              <a:rPr lang="en-US" noProof="0" dirty="0"/>
            </a:br>
            <a:r>
              <a:rPr lang="en-US" noProof="0" dirty="0"/>
              <a:t>x[</a:t>
            </a:r>
            <a:r>
              <a:rPr lang="en-US" noProof="0" dirty="0" err="1"/>
              <a:t>i</a:t>
            </a:r>
            <a:r>
              <a:rPr lang="en-US" noProof="0" dirty="0"/>
              <a:t>] = a[i-1]; // the warp 1 reads here the value of a[31] which should have been written by warp 0 before</a:t>
            </a:r>
          </a:p>
          <a:p>
            <a:r>
              <a:rPr lang="en-US" noProof="0" dirty="0"/>
              <a:t>Kernel borders place implicit barriers:</a:t>
            </a:r>
          </a:p>
          <a:p>
            <a:pPr lvl="1"/>
            <a:r>
              <a:rPr lang="en-US" noProof="0" dirty="0"/>
              <a:t>Kernel1 &lt;&lt;&lt;</a:t>
            </a:r>
            <a:r>
              <a:rPr lang="en-US" noProof="0" dirty="0" err="1"/>
              <a:t>nblocks</a:t>
            </a:r>
            <a:r>
              <a:rPr lang="en-US" noProof="0" dirty="0"/>
              <a:t>, </a:t>
            </a:r>
            <a:r>
              <a:rPr lang="en-US" noProof="0" dirty="0" err="1"/>
              <a:t>nthreads</a:t>
            </a:r>
            <a:r>
              <a:rPr lang="en-US" noProof="0" dirty="0"/>
              <a:t>&gt;&gt;&gt; (a, b, c);</a:t>
            </a:r>
          </a:p>
          <a:p>
            <a:pPr lvl="1"/>
            <a:r>
              <a:rPr lang="en-US" noProof="0" dirty="0"/>
              <a:t>Kernel2 &lt;&lt;&lt;</a:t>
            </a:r>
            <a:r>
              <a:rPr lang="en-US" noProof="0" dirty="0" err="1"/>
              <a:t>nblocks</a:t>
            </a:r>
            <a:r>
              <a:rPr lang="en-US" noProof="0" dirty="0"/>
              <a:t>, </a:t>
            </a:r>
            <a:r>
              <a:rPr lang="en-US" noProof="0" dirty="0" err="1"/>
              <a:t>nthreads</a:t>
            </a:r>
            <a:r>
              <a:rPr lang="en-US" noProof="0" dirty="0"/>
              <a:t>&gt;&gt;&gt; (</a:t>
            </a:r>
            <a:r>
              <a:rPr lang="en-US" noProof="0" dirty="0" err="1"/>
              <a:t>a,b</a:t>
            </a:r>
            <a:r>
              <a:rPr lang="en-US" noProof="0" dirty="0"/>
              <a:t>);</a:t>
            </a:r>
          </a:p>
          <a:p>
            <a:r>
              <a:rPr lang="en-US" noProof="0" dirty="0"/>
              <a:t>Blocks can coordinate using atomic operations:</a:t>
            </a:r>
          </a:p>
          <a:p>
            <a:pPr lvl="1"/>
            <a:r>
              <a:rPr lang="en-US" noProof="0" dirty="0" err="1"/>
              <a:t>Eg</a:t>
            </a:r>
            <a:r>
              <a:rPr lang="en-US" noProof="0" dirty="0"/>
              <a:t>: Increment a counter “</a:t>
            </a:r>
            <a:r>
              <a:rPr lang="en-US" noProof="0" dirty="0" err="1"/>
              <a:t>atomicInc</a:t>
            </a:r>
            <a:r>
              <a:rPr lang="en-US" noProof="0" dirty="0"/>
              <a:t>();”</a:t>
            </a:r>
          </a:p>
        </p:txBody>
      </p:sp>
    </p:spTree>
    <p:extLst>
      <p:ext uri="{BB962C8B-B14F-4D97-AF65-F5344CB8AC3E}">
        <p14:creationId xmlns:p14="http://schemas.microsoft.com/office/powerpoint/2010/main" val="1873742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Why do we need threads?</a:t>
            </a:r>
          </a:p>
        </p:txBody>
      </p:sp>
      <p:sp>
        <p:nvSpPr>
          <p:cNvPr id="3" name="Content Placeholder 2"/>
          <p:cNvSpPr>
            <a:spLocks noGrp="1"/>
          </p:cNvSpPr>
          <p:nvPr>
            <p:ph idx="1"/>
          </p:nvPr>
        </p:nvSpPr>
        <p:spPr/>
        <p:txBody>
          <a:bodyPr/>
          <a:lstStyle/>
          <a:p>
            <a:r>
              <a:rPr lang="en-US" noProof="0" dirty="0"/>
              <a:t>Threads add a level of complexity without contributing with new features.</a:t>
            </a:r>
          </a:p>
          <a:p>
            <a:r>
              <a:rPr lang="en-US" noProof="0" dirty="0"/>
              <a:t>However, unlike parallel blocks, threads can:</a:t>
            </a:r>
          </a:p>
          <a:p>
            <a:pPr lvl="1"/>
            <a:r>
              <a:rPr lang="en-US" noProof="0" dirty="0"/>
              <a:t>Communicate (via shared memory)</a:t>
            </a:r>
          </a:p>
          <a:p>
            <a:pPr lvl="1"/>
            <a:r>
              <a:rPr lang="en-US" noProof="0" dirty="0"/>
              <a:t>Synchronize (for example, to preserve data dependencies)</a:t>
            </a:r>
          </a:p>
          <a:p>
            <a:r>
              <a:rPr lang="en-US" noProof="0" dirty="0"/>
              <a:t>We can share data between threads by using shared memory within the block</a:t>
            </a:r>
          </a:p>
          <a:p>
            <a:pPr lvl="1"/>
            <a:r>
              <a:rPr lang="en-US" noProof="0" dirty="0"/>
              <a:t>Shared memory is user-managed: declare with __shared__ prefix in a kernel</a:t>
            </a:r>
          </a:p>
          <a:p>
            <a:pPr lvl="1"/>
            <a:r>
              <a:rPr lang="en-US" noProof="0" dirty="0"/>
              <a:t>Data is allocated per block</a:t>
            </a:r>
          </a:p>
          <a:p>
            <a:pPr lvl="1"/>
            <a:r>
              <a:rPr lang="en-US" noProof="0" dirty="0"/>
              <a:t>Shared memory is extremely fast (500x faster than global memory)</a:t>
            </a:r>
          </a:p>
          <a:p>
            <a:pPr lvl="1"/>
            <a:r>
              <a:rPr lang="en-US" noProof="0" dirty="0"/>
              <a:t>Shared memory is more versatile than registers (registers are private to each thread)</a:t>
            </a:r>
          </a:p>
        </p:txBody>
      </p:sp>
    </p:spTree>
    <p:extLst>
      <p:ext uri="{BB962C8B-B14F-4D97-AF65-F5344CB8AC3E}">
        <p14:creationId xmlns:p14="http://schemas.microsoft.com/office/powerpoint/2010/main" val="1829820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Limits of the shared memory and registers</a:t>
            </a:r>
          </a:p>
        </p:txBody>
      </p:sp>
      <p:sp>
        <p:nvSpPr>
          <p:cNvPr id="3" name="Content Placeholder 2"/>
          <p:cNvSpPr>
            <a:spLocks noGrp="1"/>
          </p:cNvSpPr>
          <p:nvPr>
            <p:ph idx="1"/>
          </p:nvPr>
        </p:nvSpPr>
        <p:spPr/>
        <p:txBody>
          <a:bodyPr/>
          <a:lstStyle/>
          <a:p>
            <a:r>
              <a:rPr lang="en-US" noProof="0" dirty="0"/>
              <a:t>Kepler: max of 64K registers and 48Kb of shared memory per SM</a:t>
            </a:r>
          </a:p>
          <a:p>
            <a:pPr lvl="1"/>
            <a:r>
              <a:rPr lang="en-US" noProof="0" dirty="0"/>
              <a:t>2 blocks per SM: max 32K registers, 24Kbytes of shared memory</a:t>
            </a:r>
          </a:p>
          <a:p>
            <a:pPr lvl="1"/>
            <a:r>
              <a:rPr lang="en-US" noProof="0" dirty="0"/>
              <a:t>3 blocks per SM: max 21,3K registers and 16Kbytes of shared memory</a:t>
            </a:r>
          </a:p>
          <a:p>
            <a:pPr lvl="1"/>
            <a:r>
              <a:rPr lang="en-US" noProof="0" dirty="0"/>
              <a:t>4 blocks per SM: max 16 K registers and 12Kbytes of shared memory</a:t>
            </a:r>
          </a:p>
          <a:p>
            <a:pPr lvl="1"/>
            <a:endParaRPr lang="en-US" noProof="0" dirty="0"/>
          </a:p>
          <a:p>
            <a:r>
              <a:rPr lang="en-US" noProof="0" dirty="0"/>
              <a:t>You can find on internet the « CUDA Occupancy Calculator » to figure out the limits</a:t>
            </a:r>
            <a:r>
              <a:rPr lang="en-US" sz="1800" noProof="0" dirty="0"/>
              <a:t>!</a:t>
            </a:r>
          </a:p>
          <a:p>
            <a:endParaRPr lang="en-US" sz="1800" noProof="0" dirty="0"/>
          </a:p>
          <a:p>
            <a:r>
              <a:rPr lang="en-US" sz="1800" noProof="0" dirty="0"/>
              <a:t>More on the shared memory on the next exercise session!</a:t>
            </a:r>
            <a:endParaRPr lang="en-US" noProof="0" dirty="0"/>
          </a:p>
        </p:txBody>
      </p:sp>
    </p:spTree>
    <p:extLst>
      <p:ext uri="{BB962C8B-B14F-4D97-AF65-F5344CB8AC3E}">
        <p14:creationId xmlns:p14="http://schemas.microsoft.com/office/powerpoint/2010/main" val="2740641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179" y="88051"/>
            <a:ext cx="10353762" cy="970450"/>
          </a:xfrm>
        </p:spPr>
        <p:txBody>
          <a:bodyPr/>
          <a:lstStyle/>
          <a:p>
            <a:r>
              <a:rPr lang="en-US" noProof="0" dirty="0"/>
              <a:t>GTX 980 (Maxwell)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42" y="364485"/>
            <a:ext cx="2962448" cy="307069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590" y="1159112"/>
            <a:ext cx="5436256" cy="55152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892" y="375146"/>
            <a:ext cx="3352914" cy="6299198"/>
          </a:xfrm>
          <a:prstGeom prst="rect">
            <a:avLst/>
          </a:prstGeom>
        </p:spPr>
      </p:pic>
      <p:sp>
        <p:nvSpPr>
          <p:cNvPr id="7" name="Rectangle 6"/>
          <p:cNvSpPr/>
          <p:nvPr/>
        </p:nvSpPr>
        <p:spPr>
          <a:xfrm>
            <a:off x="488901" y="930876"/>
            <a:ext cx="2248930" cy="2067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737831" y="930876"/>
            <a:ext cx="2311964" cy="3707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661188" y="1787610"/>
            <a:ext cx="568411" cy="1861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8171935" y="502508"/>
            <a:ext cx="501957" cy="1285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47D14B02-6D75-4D93-90DB-D0C5EE4E4233}"/>
              </a:ext>
            </a:extLst>
          </p:cNvPr>
          <p:cNvSpPr txBox="1"/>
          <p:nvPr/>
        </p:nvSpPr>
        <p:spPr>
          <a:xfrm>
            <a:off x="9523924" y="-20510"/>
            <a:ext cx="1653017" cy="369332"/>
          </a:xfrm>
          <a:prstGeom prst="rect">
            <a:avLst/>
          </a:prstGeom>
          <a:noFill/>
        </p:spPr>
        <p:txBody>
          <a:bodyPr wrap="none" rtlCol="0">
            <a:spAutoFit/>
          </a:bodyPr>
          <a:lstStyle/>
          <a:p>
            <a:r>
              <a:rPr lang="fr-FR" dirty="0" err="1">
                <a:solidFill>
                  <a:srgbClr val="FF0000"/>
                </a:solidFill>
              </a:rPr>
              <a:t>Multiprocessor</a:t>
            </a:r>
            <a:endParaRPr lang="en-US" dirty="0">
              <a:solidFill>
                <a:srgbClr val="FF0000"/>
              </a:solidFill>
            </a:endParaRPr>
          </a:p>
        </p:txBody>
      </p:sp>
      <p:sp>
        <p:nvSpPr>
          <p:cNvPr id="8" name="ZoneTexte 7">
            <a:extLst>
              <a:ext uri="{FF2B5EF4-FFF2-40B4-BE49-F238E27FC236}">
                <a16:creationId xmlns:a16="http://schemas.microsoft.com/office/drawing/2014/main" id="{19538C1E-190C-4DD2-93E6-8B1465718DE1}"/>
              </a:ext>
            </a:extLst>
          </p:cNvPr>
          <p:cNvSpPr txBox="1"/>
          <p:nvPr/>
        </p:nvSpPr>
        <p:spPr>
          <a:xfrm>
            <a:off x="234781" y="3958750"/>
            <a:ext cx="2962447" cy="1200329"/>
          </a:xfrm>
          <a:prstGeom prst="rect">
            <a:avLst/>
          </a:prstGeom>
          <a:noFill/>
        </p:spPr>
        <p:txBody>
          <a:bodyPr wrap="square" rtlCol="0">
            <a:spAutoFit/>
          </a:bodyPr>
          <a:lstStyle/>
          <a:p>
            <a:r>
              <a:rPr lang="fr-FR" dirty="0"/>
              <a:t>16 </a:t>
            </a:r>
            <a:r>
              <a:rPr lang="fr-FR" dirty="0" err="1"/>
              <a:t>Multiprocessors</a:t>
            </a:r>
            <a:endParaRPr lang="fr-FR" dirty="0"/>
          </a:p>
          <a:p>
            <a:r>
              <a:rPr lang="fr-FR" dirty="0"/>
              <a:t>4 SM (Streaming processor)</a:t>
            </a:r>
          </a:p>
          <a:p>
            <a:r>
              <a:rPr lang="fr-FR" dirty="0"/>
              <a:t>32 </a:t>
            </a:r>
            <a:r>
              <a:rPr lang="fr-FR" dirty="0" err="1"/>
              <a:t>Cores</a:t>
            </a:r>
            <a:r>
              <a:rPr lang="fr-FR" dirty="0"/>
              <a:t> per SM</a:t>
            </a:r>
          </a:p>
          <a:p>
            <a:r>
              <a:rPr lang="fr-FR" dirty="0"/>
              <a:t>16 x 4 x 32 = 2048 </a:t>
            </a:r>
            <a:r>
              <a:rPr lang="fr-FR" dirty="0" err="1"/>
              <a:t>cores</a:t>
            </a:r>
            <a:r>
              <a:rPr lang="fr-FR" dirty="0"/>
              <a:t>!</a:t>
            </a:r>
            <a:endParaRPr lang="en-US" dirty="0"/>
          </a:p>
        </p:txBody>
      </p:sp>
      <p:sp>
        <p:nvSpPr>
          <p:cNvPr id="9" name="ZoneTexte 8">
            <a:extLst>
              <a:ext uri="{FF2B5EF4-FFF2-40B4-BE49-F238E27FC236}">
                <a16:creationId xmlns:a16="http://schemas.microsoft.com/office/drawing/2014/main" id="{3F3E83C4-CA0C-4388-95E9-0308E69D49B2}"/>
              </a:ext>
            </a:extLst>
          </p:cNvPr>
          <p:cNvSpPr txBox="1"/>
          <p:nvPr/>
        </p:nvSpPr>
        <p:spPr>
          <a:xfrm>
            <a:off x="3893813" y="3877935"/>
            <a:ext cx="1657826" cy="369332"/>
          </a:xfrm>
          <a:prstGeom prst="rect">
            <a:avLst/>
          </a:prstGeom>
          <a:noFill/>
        </p:spPr>
        <p:txBody>
          <a:bodyPr wrap="none" rtlCol="0">
            <a:spAutoFit/>
          </a:bodyPr>
          <a:lstStyle/>
          <a:p>
            <a:r>
              <a:rPr lang="fr-FR" dirty="0">
                <a:solidFill>
                  <a:srgbClr val="FF0000"/>
                </a:solidFill>
              </a:rPr>
              <a:t>Block Memory</a:t>
            </a:r>
            <a:endParaRPr lang="en-US" dirty="0">
              <a:solidFill>
                <a:srgbClr val="FF0000"/>
              </a:solidFill>
            </a:endParaRPr>
          </a:p>
        </p:txBody>
      </p:sp>
      <p:sp>
        <p:nvSpPr>
          <p:cNvPr id="10" name="Rectangle 9">
            <a:extLst>
              <a:ext uri="{FF2B5EF4-FFF2-40B4-BE49-F238E27FC236}">
                <a16:creationId xmlns:a16="http://schemas.microsoft.com/office/drawing/2014/main" id="{1CA4833E-4985-4C83-9B39-43B74D4C1526}"/>
              </a:ext>
            </a:extLst>
          </p:cNvPr>
          <p:cNvSpPr/>
          <p:nvPr/>
        </p:nvSpPr>
        <p:spPr>
          <a:xfrm>
            <a:off x="10373548" y="3772585"/>
            <a:ext cx="1606786" cy="231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a:extLst>
              <a:ext uri="{FF2B5EF4-FFF2-40B4-BE49-F238E27FC236}">
                <a16:creationId xmlns:a16="http://schemas.microsoft.com/office/drawing/2014/main" id="{C2FB9E19-5A4D-440B-AEE5-150BFB98B08A}"/>
              </a:ext>
            </a:extLst>
          </p:cNvPr>
          <p:cNvSpPr txBox="1"/>
          <p:nvPr/>
        </p:nvSpPr>
        <p:spPr>
          <a:xfrm>
            <a:off x="10431384" y="4788889"/>
            <a:ext cx="1491114" cy="861774"/>
          </a:xfrm>
          <a:prstGeom prst="rect">
            <a:avLst/>
          </a:prstGeom>
          <a:noFill/>
        </p:spPr>
        <p:txBody>
          <a:bodyPr wrap="none" rtlCol="0">
            <a:spAutoFit/>
          </a:bodyPr>
          <a:lstStyle/>
          <a:p>
            <a:pPr algn="ctr"/>
            <a:r>
              <a:rPr lang="fr-FR" sz="1600" dirty="0">
                <a:solidFill>
                  <a:srgbClr val="FF0000"/>
                </a:solidFill>
              </a:rPr>
              <a:t>Streaming</a:t>
            </a:r>
          </a:p>
          <a:p>
            <a:pPr algn="ctr"/>
            <a:r>
              <a:rPr lang="fr-FR" sz="1600" dirty="0" err="1">
                <a:solidFill>
                  <a:srgbClr val="FF0000"/>
                </a:solidFill>
              </a:rPr>
              <a:t>Multiprocessor</a:t>
            </a:r>
            <a:endParaRPr lang="fr-FR" sz="1600" dirty="0">
              <a:solidFill>
                <a:srgbClr val="FF0000"/>
              </a:solidFill>
            </a:endParaRPr>
          </a:p>
          <a:p>
            <a:pPr algn="ctr"/>
            <a:r>
              <a:rPr lang="fr-FR" sz="1600" dirty="0">
                <a:solidFill>
                  <a:srgbClr val="FF0000"/>
                </a:solidFill>
              </a:rPr>
              <a:t>(SM)</a:t>
            </a:r>
            <a:endParaRPr lang="en-US" sz="1600" dirty="0">
              <a:solidFill>
                <a:srgbClr val="FF0000"/>
              </a:solidFill>
            </a:endParaRPr>
          </a:p>
        </p:txBody>
      </p:sp>
      <p:sp>
        <p:nvSpPr>
          <p:cNvPr id="16" name="Rectangle 15">
            <a:extLst>
              <a:ext uri="{FF2B5EF4-FFF2-40B4-BE49-F238E27FC236}">
                <a16:creationId xmlns:a16="http://schemas.microsoft.com/office/drawing/2014/main" id="{887A6740-8D86-4511-A097-AE8C8B3ED935}"/>
              </a:ext>
            </a:extLst>
          </p:cNvPr>
          <p:cNvSpPr/>
          <p:nvPr/>
        </p:nvSpPr>
        <p:spPr>
          <a:xfrm>
            <a:off x="8718465" y="6458031"/>
            <a:ext cx="3261869" cy="154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eur droit avec flèche 13">
            <a:extLst>
              <a:ext uri="{FF2B5EF4-FFF2-40B4-BE49-F238E27FC236}">
                <a16:creationId xmlns:a16="http://schemas.microsoft.com/office/drawing/2014/main" id="{6EDF3C87-8FC0-4990-BFBA-0ACFAE65AECE}"/>
              </a:ext>
            </a:extLst>
          </p:cNvPr>
          <p:cNvCxnSpPr>
            <a:cxnSpLocks/>
            <a:stCxn id="16" idx="1"/>
            <a:endCxn id="18" idx="3"/>
          </p:cNvCxnSpPr>
          <p:nvPr/>
        </p:nvCxnSpPr>
        <p:spPr>
          <a:xfrm flipH="1" flipV="1">
            <a:off x="2239701" y="6489678"/>
            <a:ext cx="6478764" cy="454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681E605-89F1-4953-949F-C545E53F1D7D}"/>
              </a:ext>
            </a:extLst>
          </p:cNvPr>
          <p:cNvSpPr txBox="1"/>
          <p:nvPr/>
        </p:nvSpPr>
        <p:spPr>
          <a:xfrm>
            <a:off x="488901" y="6305012"/>
            <a:ext cx="1750800" cy="369332"/>
          </a:xfrm>
          <a:prstGeom prst="rect">
            <a:avLst/>
          </a:prstGeom>
          <a:noFill/>
        </p:spPr>
        <p:txBody>
          <a:bodyPr wrap="none" rtlCol="0">
            <a:spAutoFit/>
          </a:bodyPr>
          <a:lstStyle/>
          <a:p>
            <a:r>
              <a:rPr lang="fr-FR" dirty="0" err="1">
                <a:solidFill>
                  <a:srgbClr val="FF0000"/>
                </a:solidFill>
              </a:rPr>
              <a:t>Shared</a:t>
            </a:r>
            <a:r>
              <a:rPr lang="fr-FR" dirty="0">
                <a:solidFill>
                  <a:srgbClr val="FF0000"/>
                </a:solidFill>
              </a:rPr>
              <a:t> memory</a:t>
            </a:r>
            <a:endParaRPr lang="en-US" dirty="0">
              <a:solidFill>
                <a:srgbClr val="FF0000"/>
              </a:solidFill>
            </a:endParaRPr>
          </a:p>
        </p:txBody>
      </p:sp>
      <p:sp>
        <p:nvSpPr>
          <p:cNvPr id="19" name="Rectangle 18">
            <a:extLst>
              <a:ext uri="{FF2B5EF4-FFF2-40B4-BE49-F238E27FC236}">
                <a16:creationId xmlns:a16="http://schemas.microsoft.com/office/drawing/2014/main" id="{A9135F5B-9428-44FA-B598-A9CE98B60504}"/>
              </a:ext>
            </a:extLst>
          </p:cNvPr>
          <p:cNvSpPr/>
          <p:nvPr/>
        </p:nvSpPr>
        <p:spPr>
          <a:xfrm>
            <a:off x="9032802" y="5650663"/>
            <a:ext cx="248083" cy="2016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eur droit avec flèche 19">
            <a:extLst>
              <a:ext uri="{FF2B5EF4-FFF2-40B4-BE49-F238E27FC236}">
                <a16:creationId xmlns:a16="http://schemas.microsoft.com/office/drawing/2014/main" id="{C859D4CC-E384-48BB-BAB6-28EAD4E8DDB7}"/>
              </a:ext>
            </a:extLst>
          </p:cNvPr>
          <p:cNvCxnSpPr>
            <a:cxnSpLocks/>
            <a:stCxn id="19" idx="1"/>
            <a:endCxn id="23" idx="3"/>
          </p:cNvCxnSpPr>
          <p:nvPr/>
        </p:nvCxnSpPr>
        <p:spPr>
          <a:xfrm flipH="1">
            <a:off x="2878486" y="5751466"/>
            <a:ext cx="6154316" cy="117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DAB81023-D780-4866-ADBC-B97F4A19EE06}"/>
              </a:ext>
            </a:extLst>
          </p:cNvPr>
          <p:cNvSpPr txBox="1"/>
          <p:nvPr/>
        </p:nvSpPr>
        <p:spPr>
          <a:xfrm>
            <a:off x="434559" y="5440027"/>
            <a:ext cx="2443927" cy="646331"/>
          </a:xfrm>
          <a:prstGeom prst="rect">
            <a:avLst/>
          </a:prstGeom>
          <a:noFill/>
        </p:spPr>
        <p:txBody>
          <a:bodyPr wrap="square" rtlCol="0">
            <a:spAutoFit/>
          </a:bodyPr>
          <a:lstStyle/>
          <a:p>
            <a:r>
              <a:rPr lang="fr-FR" dirty="0">
                <a:solidFill>
                  <a:srgbClr val="FF0000"/>
                </a:solidFill>
              </a:rPr>
              <a:t>1 </a:t>
            </a:r>
            <a:r>
              <a:rPr lang="fr-FR" dirty="0" err="1">
                <a:solidFill>
                  <a:srgbClr val="FF0000"/>
                </a:solidFill>
              </a:rPr>
              <a:t>core</a:t>
            </a:r>
            <a:r>
              <a:rPr lang="fr-FR" dirty="0">
                <a:solidFill>
                  <a:srgbClr val="FF0000"/>
                </a:solidFill>
              </a:rPr>
              <a:t> = 1 thread + local memory</a:t>
            </a:r>
            <a:endParaRPr lang="en-US" dirty="0">
              <a:solidFill>
                <a:srgbClr val="FF0000"/>
              </a:solidFill>
            </a:endParaRPr>
          </a:p>
        </p:txBody>
      </p:sp>
    </p:spTree>
    <p:extLst>
      <p:ext uri="{BB962C8B-B14F-4D97-AF65-F5344CB8AC3E}">
        <p14:creationId xmlns:p14="http://schemas.microsoft.com/office/powerpoint/2010/main" val="2292035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7BD3FD-E2EC-4A48-9F9E-DBCB661685D4}"/>
              </a:ext>
            </a:extLst>
          </p:cNvPr>
          <p:cNvSpPr>
            <a:spLocks noGrp="1"/>
          </p:cNvSpPr>
          <p:nvPr>
            <p:ph type="title"/>
          </p:nvPr>
        </p:nvSpPr>
        <p:spPr>
          <a:xfrm>
            <a:off x="913795" y="67491"/>
            <a:ext cx="10353762" cy="970450"/>
          </a:xfrm>
        </p:spPr>
        <p:txBody>
          <a:bodyPr/>
          <a:lstStyle/>
          <a:p>
            <a:r>
              <a:rPr lang="en-US" noProof="0" dirty="0"/>
              <a:t>Coalescence</a:t>
            </a:r>
          </a:p>
        </p:txBody>
      </p:sp>
      <p:pic>
        <p:nvPicPr>
          <p:cNvPr id="5" name="Image 4">
            <a:extLst>
              <a:ext uri="{FF2B5EF4-FFF2-40B4-BE49-F238E27FC236}">
                <a16:creationId xmlns:a16="http://schemas.microsoft.com/office/drawing/2014/main" id="{685C28D8-096D-47C5-A75C-462DFF7BA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846" y="1037941"/>
            <a:ext cx="8229660" cy="5515015"/>
          </a:xfrm>
          <a:prstGeom prst="rect">
            <a:avLst/>
          </a:prstGeom>
        </p:spPr>
      </p:pic>
    </p:spTree>
    <p:extLst>
      <p:ext uri="{BB962C8B-B14F-4D97-AF65-F5344CB8AC3E}">
        <p14:creationId xmlns:p14="http://schemas.microsoft.com/office/powerpoint/2010/main" val="383943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6D6982-4B3F-441F-87EF-EA72C9A7EA6F}"/>
              </a:ext>
            </a:extLst>
          </p:cNvPr>
          <p:cNvSpPr>
            <a:spLocks noGrp="1"/>
          </p:cNvSpPr>
          <p:nvPr>
            <p:ph type="title"/>
          </p:nvPr>
        </p:nvSpPr>
        <p:spPr/>
        <p:txBody>
          <a:bodyPr/>
          <a:lstStyle/>
          <a:p>
            <a:r>
              <a:rPr lang="fr-FR" dirty="0"/>
              <a:t>Divergences</a:t>
            </a:r>
            <a:endParaRPr lang="en-US" dirty="0"/>
          </a:p>
        </p:txBody>
      </p:sp>
      <p:sp>
        <p:nvSpPr>
          <p:cNvPr id="3" name="Espace réservé du contenu 2">
            <a:extLst>
              <a:ext uri="{FF2B5EF4-FFF2-40B4-BE49-F238E27FC236}">
                <a16:creationId xmlns:a16="http://schemas.microsoft.com/office/drawing/2014/main" id="{B072B39D-ECF7-4F67-A13B-F54AED19A0C0}"/>
              </a:ext>
            </a:extLst>
          </p:cNvPr>
          <p:cNvSpPr>
            <a:spLocks noGrp="1"/>
          </p:cNvSpPr>
          <p:nvPr>
            <p:ph idx="1"/>
          </p:nvPr>
        </p:nvSpPr>
        <p:spPr/>
        <p:txBody>
          <a:bodyPr>
            <a:normAutofit lnSpcReduction="10000"/>
          </a:bodyPr>
          <a:lstStyle/>
          <a:p>
            <a:r>
              <a:rPr lang="fr-FR" dirty="0"/>
              <a:t>Control Flow Divergences</a:t>
            </a:r>
          </a:p>
          <a:p>
            <a:pPr lvl="1"/>
            <a:r>
              <a:rPr lang="fr-FR" dirty="0" err="1"/>
              <a:t>Avoid</a:t>
            </a:r>
            <a:r>
              <a:rPr lang="fr-FR" dirty="0"/>
              <a:t> divergences (</a:t>
            </a:r>
            <a:r>
              <a:rPr lang="fr-FR" dirty="0" err="1"/>
              <a:t>conditionals</a:t>
            </a:r>
            <a:r>
              <a:rPr lang="fr-FR" dirty="0"/>
              <a:t> </a:t>
            </a:r>
            <a:r>
              <a:rPr lang="fr-FR" dirty="0" err="1"/>
              <a:t>where</a:t>
            </a:r>
            <a:r>
              <a:rPr lang="fr-FR" dirty="0"/>
              <a:t> threads in a </a:t>
            </a:r>
            <a:r>
              <a:rPr lang="fr-FR" dirty="0" err="1"/>
              <a:t>warp</a:t>
            </a:r>
            <a:r>
              <a:rPr lang="fr-FR" dirty="0"/>
              <a:t> do </a:t>
            </a:r>
            <a:r>
              <a:rPr lang="fr-FR" dirty="0" err="1"/>
              <a:t>different</a:t>
            </a:r>
            <a:r>
              <a:rPr lang="fr-FR" dirty="0"/>
              <a:t> </a:t>
            </a:r>
            <a:r>
              <a:rPr lang="fr-FR" dirty="0" err="1"/>
              <a:t>things</a:t>
            </a:r>
            <a:r>
              <a:rPr lang="fr-FR" dirty="0"/>
              <a:t>)</a:t>
            </a:r>
            <a:endParaRPr lang="en-US" dirty="0"/>
          </a:p>
          <a:p>
            <a:r>
              <a:rPr lang="fr-FR" dirty="0"/>
              <a:t>Data </a:t>
            </a:r>
            <a:r>
              <a:rPr lang="fr-FR" dirty="0" err="1"/>
              <a:t>Address</a:t>
            </a:r>
            <a:r>
              <a:rPr lang="fr-FR" dirty="0"/>
              <a:t> Divergences</a:t>
            </a:r>
          </a:p>
          <a:p>
            <a:pPr lvl="1"/>
            <a:r>
              <a:rPr lang="fr-FR" dirty="0"/>
              <a:t>Hardware </a:t>
            </a:r>
            <a:r>
              <a:rPr lang="fr-FR" dirty="0" err="1"/>
              <a:t>is</a:t>
            </a:r>
            <a:r>
              <a:rPr lang="fr-FR" dirty="0"/>
              <a:t> </a:t>
            </a:r>
            <a:r>
              <a:rPr lang="fr-FR" dirty="0" err="1"/>
              <a:t>optimized</a:t>
            </a:r>
            <a:r>
              <a:rPr lang="fr-FR" dirty="0"/>
              <a:t> for </a:t>
            </a:r>
            <a:r>
              <a:rPr lang="fr-FR" dirty="0" err="1"/>
              <a:t>accessing</a:t>
            </a:r>
            <a:r>
              <a:rPr lang="fr-FR" dirty="0"/>
              <a:t> </a:t>
            </a:r>
            <a:r>
              <a:rPr lang="fr-FR" dirty="0" err="1"/>
              <a:t>contiguous</a:t>
            </a:r>
            <a:r>
              <a:rPr lang="fr-FR" dirty="0"/>
              <a:t> blocks of global memory </a:t>
            </a:r>
            <a:r>
              <a:rPr lang="fr-FR" dirty="0" err="1"/>
              <a:t>when</a:t>
            </a:r>
            <a:r>
              <a:rPr lang="fr-FR" dirty="0"/>
              <a:t> </a:t>
            </a:r>
            <a:r>
              <a:rPr lang="fr-FR" dirty="0" err="1"/>
              <a:t>performing</a:t>
            </a:r>
            <a:r>
              <a:rPr lang="fr-FR" dirty="0"/>
              <a:t> </a:t>
            </a:r>
            <a:r>
              <a:rPr lang="fr-FR" dirty="0" err="1"/>
              <a:t>loads</a:t>
            </a:r>
            <a:r>
              <a:rPr lang="fr-FR" dirty="0"/>
              <a:t> and stores.</a:t>
            </a:r>
          </a:p>
          <a:p>
            <a:pPr lvl="1"/>
            <a:r>
              <a:rPr lang="fr-FR" dirty="0"/>
              <a:t>Global </a:t>
            </a:r>
            <a:r>
              <a:rPr lang="fr-FR" dirty="0" err="1"/>
              <a:t>memoy</a:t>
            </a:r>
            <a:r>
              <a:rPr lang="fr-FR" dirty="0"/>
              <a:t> blocks are </a:t>
            </a:r>
            <a:r>
              <a:rPr lang="fr-FR" dirty="0" err="1"/>
              <a:t>aligned</a:t>
            </a:r>
            <a:r>
              <a:rPr lang="fr-FR" dirty="0"/>
              <a:t> to multiples of 32, 64, 128 bytes</a:t>
            </a:r>
          </a:p>
          <a:p>
            <a:pPr lvl="1"/>
            <a:r>
              <a:rPr lang="fr-FR" dirty="0"/>
              <a:t>If </a:t>
            </a:r>
            <a:r>
              <a:rPr lang="fr-FR" dirty="0" err="1"/>
              <a:t>requests</a:t>
            </a:r>
            <a:r>
              <a:rPr lang="fr-FR" dirty="0"/>
              <a:t> </a:t>
            </a:r>
            <a:r>
              <a:rPr lang="fr-FR" dirty="0" err="1"/>
              <a:t>from</a:t>
            </a:r>
            <a:r>
              <a:rPr lang="fr-FR" dirty="0"/>
              <a:t> a </a:t>
            </a:r>
            <a:r>
              <a:rPr lang="fr-FR" dirty="0" err="1"/>
              <a:t>warp</a:t>
            </a:r>
            <a:r>
              <a:rPr lang="fr-FR" dirty="0"/>
              <a:t> </a:t>
            </a:r>
            <a:r>
              <a:rPr lang="fr-FR" dirty="0" err="1"/>
              <a:t>span</a:t>
            </a:r>
            <a:r>
              <a:rPr lang="fr-FR" dirty="0"/>
              <a:t> multiple data blocks, multiple data blocks </a:t>
            </a:r>
            <a:r>
              <a:rPr lang="fr-FR" dirty="0" err="1"/>
              <a:t>will</a:t>
            </a:r>
            <a:r>
              <a:rPr lang="fr-FR" dirty="0"/>
              <a:t> </a:t>
            </a:r>
            <a:r>
              <a:rPr lang="fr-FR" dirty="0" err="1"/>
              <a:t>be</a:t>
            </a:r>
            <a:r>
              <a:rPr lang="fr-FR" dirty="0"/>
              <a:t> </a:t>
            </a:r>
            <a:r>
              <a:rPr lang="fr-FR" dirty="0" err="1"/>
              <a:t>fetched</a:t>
            </a:r>
            <a:r>
              <a:rPr lang="fr-FR" dirty="0"/>
              <a:t> </a:t>
            </a:r>
            <a:r>
              <a:rPr lang="fr-FR" dirty="0" err="1"/>
              <a:t>from</a:t>
            </a:r>
            <a:r>
              <a:rPr lang="fr-FR" dirty="0"/>
              <a:t> memory.</a:t>
            </a:r>
          </a:p>
          <a:p>
            <a:pPr lvl="1"/>
            <a:r>
              <a:rPr lang="fr-FR" dirty="0" err="1"/>
              <a:t>Entire</a:t>
            </a:r>
            <a:r>
              <a:rPr lang="fr-FR" dirty="0"/>
              <a:t> block </a:t>
            </a:r>
            <a:r>
              <a:rPr lang="fr-FR" dirty="0" err="1"/>
              <a:t>is</a:t>
            </a:r>
            <a:r>
              <a:rPr lang="fr-FR" dirty="0"/>
              <a:t> </a:t>
            </a:r>
            <a:r>
              <a:rPr lang="fr-FR" dirty="0" err="1"/>
              <a:t>fetched</a:t>
            </a:r>
            <a:r>
              <a:rPr lang="fr-FR" dirty="0"/>
              <a:t> </a:t>
            </a:r>
            <a:r>
              <a:rPr lang="fr-FR" dirty="0" err="1"/>
              <a:t>even</a:t>
            </a:r>
            <a:r>
              <a:rPr lang="fr-FR" dirty="0"/>
              <a:t> if </a:t>
            </a:r>
            <a:r>
              <a:rPr lang="fr-FR" dirty="0" err="1"/>
              <a:t>only</a:t>
            </a:r>
            <a:r>
              <a:rPr lang="fr-FR" dirty="0"/>
              <a:t> a single byte </a:t>
            </a:r>
            <a:r>
              <a:rPr lang="fr-FR" dirty="0" err="1"/>
              <a:t>is</a:t>
            </a:r>
            <a:r>
              <a:rPr lang="fr-FR" dirty="0"/>
              <a:t> </a:t>
            </a:r>
            <a:r>
              <a:rPr lang="fr-FR" dirty="0" err="1"/>
              <a:t>accessed</a:t>
            </a:r>
            <a:r>
              <a:rPr lang="fr-FR" dirty="0"/>
              <a:t>, </a:t>
            </a:r>
            <a:r>
              <a:rPr lang="fr-FR" dirty="0" err="1"/>
              <a:t>which</a:t>
            </a:r>
            <a:r>
              <a:rPr lang="fr-FR" dirty="0"/>
              <a:t> can </a:t>
            </a:r>
            <a:r>
              <a:rPr lang="fr-FR" dirty="0" err="1"/>
              <a:t>waste</a:t>
            </a:r>
            <a:r>
              <a:rPr lang="fr-FR" dirty="0"/>
              <a:t> </a:t>
            </a:r>
            <a:r>
              <a:rPr lang="fr-FR" dirty="0" err="1"/>
              <a:t>bandwidth</a:t>
            </a:r>
            <a:endParaRPr lang="fr-FR" dirty="0"/>
          </a:p>
          <a:p>
            <a:pPr lvl="1"/>
            <a:r>
              <a:rPr lang="fr-FR" dirty="0"/>
              <a:t>Hardware </a:t>
            </a:r>
            <a:r>
              <a:rPr lang="fr-FR" dirty="0" err="1"/>
              <a:t>may</a:t>
            </a:r>
            <a:r>
              <a:rPr lang="fr-FR" dirty="0"/>
              <a:t> </a:t>
            </a:r>
            <a:r>
              <a:rPr lang="fr-FR" dirty="0" err="1"/>
              <a:t>need</a:t>
            </a:r>
            <a:r>
              <a:rPr lang="fr-FR" dirty="0"/>
              <a:t> to issue multiple </a:t>
            </a:r>
            <a:r>
              <a:rPr lang="fr-FR" dirty="0" err="1"/>
              <a:t>loads</a:t>
            </a:r>
            <a:r>
              <a:rPr lang="fr-FR" dirty="0"/>
              <a:t> and stores </a:t>
            </a:r>
            <a:r>
              <a:rPr lang="fr-FR" dirty="0" err="1"/>
              <a:t>whan</a:t>
            </a:r>
            <a:r>
              <a:rPr lang="fr-FR" dirty="0"/>
              <a:t> a </a:t>
            </a:r>
            <a:r>
              <a:rPr lang="fr-FR" dirty="0" err="1"/>
              <a:t>warp</a:t>
            </a:r>
            <a:r>
              <a:rPr lang="fr-FR" dirty="0"/>
              <a:t> </a:t>
            </a:r>
            <a:r>
              <a:rPr lang="fr-FR" dirty="0" err="1"/>
              <a:t>accesses</a:t>
            </a:r>
            <a:r>
              <a:rPr lang="fr-FR" dirty="0"/>
              <a:t> </a:t>
            </a:r>
            <a:r>
              <a:rPr lang="fr-FR" dirty="0" err="1"/>
              <a:t>addresses</a:t>
            </a:r>
            <a:r>
              <a:rPr lang="fr-FR" dirty="0"/>
              <a:t> </a:t>
            </a:r>
            <a:r>
              <a:rPr lang="fr-FR" dirty="0" err="1"/>
              <a:t>that</a:t>
            </a:r>
            <a:r>
              <a:rPr lang="fr-FR" dirty="0"/>
              <a:t> are far </a:t>
            </a:r>
            <a:r>
              <a:rPr lang="fr-FR" dirty="0" err="1"/>
              <a:t>apart</a:t>
            </a:r>
            <a:endParaRPr lang="en-US" dirty="0"/>
          </a:p>
        </p:txBody>
      </p:sp>
    </p:spTree>
    <p:extLst>
      <p:ext uri="{BB962C8B-B14F-4D97-AF65-F5344CB8AC3E}">
        <p14:creationId xmlns:p14="http://schemas.microsoft.com/office/powerpoint/2010/main" val="3943448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13FEFC-54EE-45AA-9FE7-D840DA503377}"/>
              </a:ext>
            </a:extLst>
          </p:cNvPr>
          <p:cNvSpPr>
            <a:spLocks noGrp="1"/>
          </p:cNvSpPr>
          <p:nvPr>
            <p:ph type="title"/>
          </p:nvPr>
        </p:nvSpPr>
        <p:spPr/>
        <p:txBody>
          <a:bodyPr/>
          <a:lstStyle/>
          <a:p>
            <a:r>
              <a:rPr lang="en-US" noProof="0" dirty="0"/>
              <a:t>Occupancy</a:t>
            </a:r>
          </a:p>
        </p:txBody>
      </p:sp>
      <p:sp>
        <p:nvSpPr>
          <p:cNvPr id="3" name="Espace réservé du contenu 2">
            <a:extLst>
              <a:ext uri="{FF2B5EF4-FFF2-40B4-BE49-F238E27FC236}">
                <a16:creationId xmlns:a16="http://schemas.microsoft.com/office/drawing/2014/main" id="{46B347C5-090F-4A28-B2E1-B3FC3DD5696B}"/>
              </a:ext>
            </a:extLst>
          </p:cNvPr>
          <p:cNvSpPr>
            <a:spLocks noGrp="1"/>
          </p:cNvSpPr>
          <p:nvPr>
            <p:ph idx="1"/>
          </p:nvPr>
        </p:nvSpPr>
        <p:spPr/>
        <p:txBody>
          <a:bodyPr/>
          <a:lstStyle/>
          <a:p>
            <a:r>
              <a:rPr lang="en-US" noProof="0" dirty="0"/>
              <a:t>Maximize the arithmetic intensity</a:t>
            </a:r>
          </a:p>
          <a:p>
            <a:pPr lvl="1"/>
            <a:r>
              <a:rPr lang="en-US" noProof="0" dirty="0"/>
              <a:t>Math/memory</a:t>
            </a:r>
          </a:p>
          <a:p>
            <a:pPr lvl="1"/>
            <a:r>
              <a:rPr lang="en-US" noProof="0" dirty="0"/>
              <a:t>You want to maximize the compute operations per thread</a:t>
            </a:r>
          </a:p>
          <a:p>
            <a:pPr lvl="2"/>
            <a:r>
              <a:rPr lang="en-US" noProof="0" dirty="0"/>
              <a:t>Every thread are working</a:t>
            </a:r>
          </a:p>
          <a:p>
            <a:pPr lvl="2"/>
            <a:r>
              <a:rPr lang="en-US" noProof="0" dirty="0"/>
              <a:t>Avoid divergences</a:t>
            </a:r>
          </a:p>
          <a:p>
            <a:pPr lvl="2"/>
            <a:r>
              <a:rPr lang="en-US" noProof="0" dirty="0"/>
              <a:t>Every thread terminate at approximatively the same time</a:t>
            </a:r>
          </a:p>
          <a:p>
            <a:pPr lvl="1"/>
            <a:r>
              <a:rPr lang="en-US" noProof="0" dirty="0"/>
              <a:t>Or</a:t>
            </a:r>
          </a:p>
          <a:p>
            <a:pPr lvl="1"/>
            <a:r>
              <a:rPr lang="en-US" noProof="0" dirty="0"/>
              <a:t>You want to minimize the time spent on memory per thread</a:t>
            </a:r>
          </a:p>
          <a:p>
            <a:pPr lvl="2"/>
            <a:r>
              <a:rPr lang="en-US" noProof="0" dirty="0"/>
              <a:t>Memory coalescing, spatial, temporal optimizations, etc..</a:t>
            </a:r>
          </a:p>
        </p:txBody>
      </p:sp>
    </p:spTree>
    <p:extLst>
      <p:ext uri="{BB962C8B-B14F-4D97-AF65-F5344CB8AC3E}">
        <p14:creationId xmlns:p14="http://schemas.microsoft.com/office/powerpoint/2010/main" val="9210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50C9C-316B-4552-A1E3-85F7A5380CA4}"/>
              </a:ext>
            </a:extLst>
          </p:cNvPr>
          <p:cNvSpPr>
            <a:spLocks noGrp="1"/>
          </p:cNvSpPr>
          <p:nvPr>
            <p:ph type="title"/>
          </p:nvPr>
        </p:nvSpPr>
        <p:spPr/>
        <p:txBody>
          <a:bodyPr/>
          <a:lstStyle/>
          <a:p>
            <a:r>
              <a:rPr lang="en-US" noProof="0" dirty="0"/>
              <a:t>Bank Conflicts</a:t>
            </a:r>
          </a:p>
        </p:txBody>
      </p:sp>
      <p:sp>
        <p:nvSpPr>
          <p:cNvPr id="3" name="Espace réservé du contenu 2">
            <a:extLst>
              <a:ext uri="{FF2B5EF4-FFF2-40B4-BE49-F238E27FC236}">
                <a16:creationId xmlns:a16="http://schemas.microsoft.com/office/drawing/2014/main" id="{5D0617FE-460D-48FA-803B-28D8DD849651}"/>
              </a:ext>
            </a:extLst>
          </p:cNvPr>
          <p:cNvSpPr>
            <a:spLocks noGrp="1"/>
          </p:cNvSpPr>
          <p:nvPr>
            <p:ph idx="1"/>
          </p:nvPr>
        </p:nvSpPr>
        <p:spPr>
          <a:xfrm>
            <a:off x="913795" y="1732449"/>
            <a:ext cx="10353762" cy="4058751"/>
          </a:xfrm>
        </p:spPr>
        <p:txBody>
          <a:bodyPr/>
          <a:lstStyle/>
          <a:p>
            <a:r>
              <a:rPr lang="en-US" noProof="0" dirty="0"/>
              <a:t>To achieve high bandwidth, shared memory is divided in</a:t>
            </a:r>
            <a:r>
              <a:rPr lang="fr-FR" noProof="0" dirty="0"/>
              <a:t>to </a:t>
            </a:r>
            <a:r>
              <a:rPr lang="fr-FR" noProof="0" dirty="0" err="1"/>
              <a:t>equally</a:t>
            </a:r>
            <a:r>
              <a:rPr lang="fr-FR" dirty="0"/>
              <a:t>-</a:t>
            </a:r>
            <a:r>
              <a:rPr lang="fr-FR" noProof="0" dirty="0" err="1"/>
              <a:t>sized</a:t>
            </a:r>
            <a:r>
              <a:rPr lang="fr-FR" noProof="0" dirty="0"/>
              <a:t> memory modules, </a:t>
            </a:r>
            <a:r>
              <a:rPr lang="fr-FR" noProof="0" dirty="0" err="1"/>
              <a:t>called</a:t>
            </a:r>
            <a:r>
              <a:rPr lang="en-US" noProof="0" dirty="0"/>
              <a:t> memory banks</a:t>
            </a:r>
          </a:p>
          <a:p>
            <a:r>
              <a:rPr lang="en-US" noProof="0" dirty="0"/>
              <a:t>Each bank can only address one dataset at a time</a:t>
            </a:r>
          </a:p>
          <a:p>
            <a:r>
              <a:rPr lang="en-US" noProof="0" dirty="0"/>
              <a:t>Bank conflicts arise because of some specific access patterns of data</a:t>
            </a:r>
          </a:p>
          <a:p>
            <a:endParaRPr lang="en-US" noProof="0" dirty="0"/>
          </a:p>
          <a:p>
            <a:r>
              <a:rPr lang="en-US" noProof="0" dirty="0"/>
              <a:t>We have 32 banks in the shared memory*</a:t>
            </a:r>
          </a:p>
          <a:p>
            <a:r>
              <a:rPr lang="en-US" noProof="0" dirty="0"/>
              <a:t>Everything is split in words (4bytes) </a:t>
            </a:r>
            <a:r>
              <a:rPr lang="en-US" noProof="0" dirty="0" err="1"/>
              <a:t>int</a:t>
            </a:r>
            <a:r>
              <a:rPr lang="en-US" noProof="0" dirty="0"/>
              <a:t> (32 bits), float, half double, …</a:t>
            </a:r>
          </a:p>
          <a:p>
            <a:r>
              <a:rPr lang="en-US" noProof="0" dirty="0"/>
              <a:t>word[0] is in bank 0</a:t>
            </a:r>
            <a:br>
              <a:rPr lang="en-US" noProof="0" dirty="0"/>
            </a:br>
            <a:r>
              <a:rPr lang="en-US" noProof="0" dirty="0"/>
              <a:t>word[1] is in bank 1</a:t>
            </a:r>
            <a:br>
              <a:rPr lang="en-US" noProof="0" dirty="0"/>
            </a:br>
            <a:r>
              <a:rPr lang="en-US" noProof="0" dirty="0"/>
              <a:t>…</a:t>
            </a:r>
          </a:p>
          <a:p>
            <a:endParaRPr lang="en-US" noProof="0" dirty="0"/>
          </a:p>
        </p:txBody>
      </p:sp>
      <p:sp>
        <p:nvSpPr>
          <p:cNvPr id="4" name="ZoneTexte 3">
            <a:extLst>
              <a:ext uri="{FF2B5EF4-FFF2-40B4-BE49-F238E27FC236}">
                <a16:creationId xmlns:a16="http://schemas.microsoft.com/office/drawing/2014/main" id="{A2ABA0B5-F4AC-4C0B-9476-CA2D00612F86}"/>
              </a:ext>
            </a:extLst>
          </p:cNvPr>
          <p:cNvSpPr txBox="1"/>
          <p:nvPr/>
        </p:nvSpPr>
        <p:spPr>
          <a:xfrm>
            <a:off x="980907" y="6072231"/>
            <a:ext cx="10704957" cy="646331"/>
          </a:xfrm>
          <a:prstGeom prst="rect">
            <a:avLst/>
          </a:prstGeom>
          <a:noFill/>
        </p:spPr>
        <p:txBody>
          <a:bodyPr wrap="square" rtlCol="0">
            <a:spAutoFit/>
          </a:bodyPr>
          <a:lstStyle/>
          <a:p>
            <a:r>
              <a:rPr lang="fr-FR" dirty="0"/>
              <a:t>*</a:t>
            </a:r>
            <a:r>
              <a:rPr lang="en-US" dirty="0"/>
              <a:t>The programming guide indicates 16 banks for </a:t>
            </a:r>
            <a:r>
              <a:rPr lang="en-US" dirty="0">
                <a:hlinkClick r:id="rId2"/>
              </a:rPr>
              <a:t>compute capability 1.x</a:t>
            </a:r>
            <a:r>
              <a:rPr lang="en-US" dirty="0"/>
              <a:t>, and 32 banks for </a:t>
            </a:r>
            <a:r>
              <a:rPr lang="en-US" dirty="0">
                <a:hlinkClick r:id="rId3"/>
              </a:rPr>
              <a:t>compute capability 2.x</a:t>
            </a:r>
            <a:r>
              <a:rPr lang="en-US" dirty="0"/>
              <a:t> and </a:t>
            </a:r>
            <a:r>
              <a:rPr lang="en-US" dirty="0">
                <a:hlinkClick r:id="rId4"/>
              </a:rPr>
              <a:t>3.x</a:t>
            </a:r>
            <a:r>
              <a:rPr lang="en-US" dirty="0"/>
              <a:t>. </a:t>
            </a:r>
          </a:p>
        </p:txBody>
      </p:sp>
      <p:pic>
        <p:nvPicPr>
          <p:cNvPr id="19" name="Image 18">
            <a:extLst>
              <a:ext uri="{FF2B5EF4-FFF2-40B4-BE49-F238E27FC236}">
                <a16:creationId xmlns:a16="http://schemas.microsoft.com/office/drawing/2014/main" id="{9312746C-3543-4638-AB22-78FF073F6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9228" y="4586234"/>
            <a:ext cx="6076190" cy="1209524"/>
          </a:xfrm>
          <a:prstGeom prst="rect">
            <a:avLst/>
          </a:prstGeom>
          <a:solidFill>
            <a:schemeClr val="tx1">
              <a:lumMod val="65000"/>
            </a:schemeClr>
          </a:solidFill>
        </p:spPr>
      </p:pic>
    </p:spTree>
    <p:extLst>
      <p:ext uri="{BB962C8B-B14F-4D97-AF65-F5344CB8AC3E}">
        <p14:creationId xmlns:p14="http://schemas.microsoft.com/office/powerpoint/2010/main" val="29403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5B131A-AA06-4D5A-B314-F99DEE3B7818}"/>
              </a:ext>
            </a:extLst>
          </p:cNvPr>
          <p:cNvSpPr>
            <a:spLocks noGrp="1"/>
          </p:cNvSpPr>
          <p:nvPr>
            <p:ph type="title"/>
          </p:nvPr>
        </p:nvSpPr>
        <p:spPr/>
        <p:txBody>
          <a:bodyPr/>
          <a:lstStyle/>
          <a:p>
            <a:r>
              <a:rPr lang="en-US" noProof="0" dirty="0"/>
              <a:t>Bank Conflicts</a:t>
            </a:r>
          </a:p>
        </p:txBody>
      </p:sp>
      <p:sp>
        <p:nvSpPr>
          <p:cNvPr id="3" name="Espace réservé du contenu 2">
            <a:extLst>
              <a:ext uri="{FF2B5EF4-FFF2-40B4-BE49-F238E27FC236}">
                <a16:creationId xmlns:a16="http://schemas.microsoft.com/office/drawing/2014/main" id="{AF42ECE3-7B0E-4BC1-A8AB-067C50281781}"/>
              </a:ext>
            </a:extLst>
          </p:cNvPr>
          <p:cNvSpPr>
            <a:spLocks noGrp="1"/>
          </p:cNvSpPr>
          <p:nvPr>
            <p:ph idx="1"/>
          </p:nvPr>
        </p:nvSpPr>
        <p:spPr>
          <a:xfrm>
            <a:off x="913795" y="1732449"/>
            <a:ext cx="5810188" cy="4058751"/>
          </a:xfrm>
        </p:spPr>
        <p:txBody>
          <a:bodyPr>
            <a:normAutofit lnSpcReduction="10000"/>
          </a:bodyPr>
          <a:lstStyle/>
          <a:p>
            <a:r>
              <a:rPr lang="en-US" noProof="0" dirty="0"/>
              <a:t>If the threads of a warp all request the same word, we have a </a:t>
            </a:r>
            <a:r>
              <a:rPr lang="en-US" noProof="0" dirty="0">
                <a:solidFill>
                  <a:srgbClr val="FF0000"/>
                </a:solidFill>
              </a:rPr>
              <a:t>broadcast</a:t>
            </a:r>
          </a:p>
          <a:p>
            <a:r>
              <a:rPr lang="en-US" noProof="0" dirty="0"/>
              <a:t>If several threads request the same value from a particular bank, we have a </a:t>
            </a:r>
            <a:r>
              <a:rPr lang="en-US" noProof="0" dirty="0">
                <a:solidFill>
                  <a:srgbClr val="FF0000"/>
                </a:solidFill>
              </a:rPr>
              <a:t>multicast</a:t>
            </a:r>
          </a:p>
          <a:p>
            <a:r>
              <a:rPr lang="en-US" noProof="0" dirty="0" err="1"/>
              <a:t>Eg</a:t>
            </a:r>
            <a:r>
              <a:rPr lang="en-US" noProof="0" dirty="0"/>
              <a:t>:</a:t>
            </a:r>
          </a:p>
          <a:p>
            <a:pPr lvl="1"/>
            <a:r>
              <a:rPr lang="en-US" noProof="0" dirty="0"/>
              <a:t>5 threads reading bank 2 word 2</a:t>
            </a:r>
          </a:p>
          <a:p>
            <a:pPr lvl="1"/>
            <a:r>
              <a:rPr lang="en-US" noProof="0" dirty="0"/>
              <a:t>5 threads reading bank 30 word 30</a:t>
            </a:r>
          </a:p>
          <a:p>
            <a:pPr lvl="2"/>
            <a:r>
              <a:rPr lang="en-US" noProof="0" dirty="0"/>
              <a:t>Same word for each 5 threads</a:t>
            </a:r>
          </a:p>
          <a:p>
            <a:r>
              <a:rPr lang="en-US" noProof="0" dirty="0"/>
              <a:t>The moment two or more threads reads different words from the same bank, we have a </a:t>
            </a:r>
            <a:r>
              <a:rPr lang="en-US" noProof="0" dirty="0">
                <a:solidFill>
                  <a:srgbClr val="FF0000"/>
                </a:solidFill>
              </a:rPr>
              <a:t>bank conflict</a:t>
            </a:r>
          </a:p>
        </p:txBody>
      </p:sp>
      <p:pic>
        <p:nvPicPr>
          <p:cNvPr id="36" name="Image 35">
            <a:extLst>
              <a:ext uri="{FF2B5EF4-FFF2-40B4-BE49-F238E27FC236}">
                <a16:creationId xmlns:a16="http://schemas.microsoft.com/office/drawing/2014/main" id="{A03E0D74-14A5-4B87-AB15-32A0BBAA3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831" y="1471099"/>
            <a:ext cx="5422534" cy="4723809"/>
          </a:xfrm>
          <a:prstGeom prst="rect">
            <a:avLst/>
          </a:prstGeom>
          <a:solidFill>
            <a:schemeClr val="tx1">
              <a:lumMod val="65000"/>
            </a:schemeClr>
          </a:solidFill>
        </p:spPr>
      </p:pic>
    </p:spTree>
    <p:extLst>
      <p:ext uri="{BB962C8B-B14F-4D97-AF65-F5344CB8AC3E}">
        <p14:creationId xmlns:p14="http://schemas.microsoft.com/office/powerpoint/2010/main" val="3401603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35A76-C7ED-4CD2-933F-DA973DED04BF}"/>
              </a:ext>
            </a:extLst>
          </p:cNvPr>
          <p:cNvSpPr>
            <a:spLocks noGrp="1"/>
          </p:cNvSpPr>
          <p:nvPr>
            <p:ph type="title"/>
          </p:nvPr>
        </p:nvSpPr>
        <p:spPr/>
        <p:txBody>
          <a:bodyPr/>
          <a:lstStyle/>
          <a:p>
            <a:r>
              <a:rPr lang="en-US" noProof="0" dirty="0"/>
              <a:t>Bank Conflicts - Patterns</a:t>
            </a:r>
          </a:p>
        </p:txBody>
      </p:sp>
      <p:sp>
        <p:nvSpPr>
          <p:cNvPr id="3" name="Espace réservé du contenu 2">
            <a:extLst>
              <a:ext uri="{FF2B5EF4-FFF2-40B4-BE49-F238E27FC236}">
                <a16:creationId xmlns:a16="http://schemas.microsoft.com/office/drawing/2014/main" id="{5E5CCC33-E858-4021-A5A5-FA759C8AE622}"/>
              </a:ext>
            </a:extLst>
          </p:cNvPr>
          <p:cNvSpPr>
            <a:spLocks noGrp="1"/>
          </p:cNvSpPr>
          <p:nvPr>
            <p:ph idx="1"/>
          </p:nvPr>
        </p:nvSpPr>
        <p:spPr>
          <a:xfrm>
            <a:off x="913795" y="1732449"/>
            <a:ext cx="4145520" cy="4058751"/>
          </a:xfrm>
        </p:spPr>
        <p:txBody>
          <a:bodyPr/>
          <a:lstStyle/>
          <a:p>
            <a:r>
              <a:rPr lang="en-US" noProof="0" dirty="0"/>
              <a:t>Broadcast: Every expression which results in a single value for all </a:t>
            </a:r>
            <a:r>
              <a:rPr lang="en-US" noProof="0" dirty="0" err="1"/>
              <a:t>threds</a:t>
            </a:r>
            <a:r>
              <a:rPr lang="en-US" noProof="0" dirty="0"/>
              <a:t> in each warp</a:t>
            </a:r>
          </a:p>
          <a:p>
            <a:pPr lvl="1"/>
            <a:r>
              <a:rPr lang="en-US" noProof="0" dirty="0" err="1"/>
              <a:t>arr</a:t>
            </a:r>
            <a:r>
              <a:rPr lang="en-US" noProof="0" dirty="0"/>
              <a:t>[</a:t>
            </a:r>
            <a:r>
              <a:rPr lang="en-US" noProof="0" dirty="0" err="1"/>
              <a:t>threadIdx.x</a:t>
            </a:r>
            <a:r>
              <a:rPr lang="en-US" noProof="0" dirty="0"/>
              <a:t>*0]</a:t>
            </a:r>
          </a:p>
          <a:p>
            <a:pPr lvl="1"/>
            <a:r>
              <a:rPr lang="en-US" noProof="0" dirty="0" err="1"/>
              <a:t>arr</a:t>
            </a:r>
            <a:r>
              <a:rPr lang="en-US" noProof="0" dirty="0"/>
              <a:t>[12]</a:t>
            </a:r>
          </a:p>
          <a:p>
            <a:pPr lvl="1"/>
            <a:r>
              <a:rPr lang="en-US" noProof="0" dirty="0" err="1"/>
              <a:t>arr</a:t>
            </a:r>
            <a:r>
              <a:rPr lang="en-US" noProof="0" dirty="0"/>
              <a:t>[</a:t>
            </a:r>
            <a:r>
              <a:rPr lang="en-US" noProof="0" dirty="0" err="1"/>
              <a:t>blockIdx.x</a:t>
            </a:r>
            <a:r>
              <a:rPr lang="en-US" noProof="0" dirty="0"/>
              <a:t>*3]</a:t>
            </a:r>
          </a:p>
        </p:txBody>
      </p:sp>
      <p:pic>
        <p:nvPicPr>
          <p:cNvPr id="6" name="Image 5">
            <a:extLst>
              <a:ext uri="{FF2B5EF4-FFF2-40B4-BE49-F238E27FC236}">
                <a16:creationId xmlns:a16="http://schemas.microsoft.com/office/drawing/2014/main" id="{B1B7429D-3400-4480-B1DE-6384A4626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824" y="1818515"/>
            <a:ext cx="5952381" cy="3352381"/>
          </a:xfrm>
          <a:prstGeom prst="rect">
            <a:avLst/>
          </a:prstGeom>
          <a:solidFill>
            <a:schemeClr val="tx1">
              <a:lumMod val="65000"/>
            </a:schemeClr>
          </a:solidFill>
        </p:spPr>
      </p:pic>
    </p:spTree>
    <p:extLst>
      <p:ext uri="{BB962C8B-B14F-4D97-AF65-F5344CB8AC3E}">
        <p14:creationId xmlns:p14="http://schemas.microsoft.com/office/powerpoint/2010/main" val="2596558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ECABEE-205B-483E-8059-E8C0DA20CB28}"/>
              </a:ext>
            </a:extLst>
          </p:cNvPr>
          <p:cNvSpPr>
            <a:spLocks noGrp="1"/>
          </p:cNvSpPr>
          <p:nvPr>
            <p:ph type="title"/>
          </p:nvPr>
        </p:nvSpPr>
        <p:spPr/>
        <p:txBody>
          <a:bodyPr/>
          <a:lstStyle/>
          <a:p>
            <a:r>
              <a:rPr lang="en-US" noProof="0" dirty="0"/>
              <a:t>Bank Conflicts - Patterns</a:t>
            </a:r>
          </a:p>
        </p:txBody>
      </p:sp>
      <p:sp>
        <p:nvSpPr>
          <p:cNvPr id="3" name="Espace réservé du contenu 2">
            <a:extLst>
              <a:ext uri="{FF2B5EF4-FFF2-40B4-BE49-F238E27FC236}">
                <a16:creationId xmlns:a16="http://schemas.microsoft.com/office/drawing/2014/main" id="{DEAA424A-4A53-4D1A-B6E4-83CCE6E38E87}"/>
              </a:ext>
            </a:extLst>
          </p:cNvPr>
          <p:cNvSpPr>
            <a:spLocks noGrp="1"/>
          </p:cNvSpPr>
          <p:nvPr>
            <p:ph idx="1"/>
          </p:nvPr>
        </p:nvSpPr>
        <p:spPr>
          <a:xfrm>
            <a:off x="913795" y="1732449"/>
            <a:ext cx="4775197" cy="4058751"/>
          </a:xfrm>
        </p:spPr>
        <p:txBody>
          <a:bodyPr/>
          <a:lstStyle/>
          <a:p>
            <a:r>
              <a:rPr lang="en-US" noProof="0" dirty="0"/>
              <a:t>Each thread requests a word based on its </a:t>
            </a:r>
            <a:r>
              <a:rPr lang="en-US" noProof="0" dirty="0" err="1"/>
              <a:t>threadIdx</a:t>
            </a:r>
            <a:endParaRPr lang="en-US" noProof="0" dirty="0"/>
          </a:p>
          <a:p>
            <a:pPr lvl="1"/>
            <a:r>
              <a:rPr lang="en-US" noProof="0" dirty="0" err="1"/>
              <a:t>arr</a:t>
            </a:r>
            <a:r>
              <a:rPr lang="en-US" noProof="0" dirty="0"/>
              <a:t>[</a:t>
            </a:r>
            <a:r>
              <a:rPr lang="en-US" noProof="0" dirty="0" err="1"/>
              <a:t>threadIdx.x</a:t>
            </a:r>
            <a:r>
              <a:rPr lang="en-US" noProof="0" dirty="0"/>
              <a:t>]</a:t>
            </a:r>
          </a:p>
          <a:p>
            <a:r>
              <a:rPr lang="en-US" noProof="0" dirty="0"/>
              <a:t>Each bank is only accessed for a single value</a:t>
            </a:r>
          </a:p>
        </p:txBody>
      </p:sp>
      <p:pic>
        <p:nvPicPr>
          <p:cNvPr id="6" name="Image 5">
            <a:extLst>
              <a:ext uri="{FF2B5EF4-FFF2-40B4-BE49-F238E27FC236}">
                <a16:creationId xmlns:a16="http://schemas.microsoft.com/office/drawing/2014/main" id="{097E2A73-8D93-4D9E-8B52-0E4E7E3C7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992" y="2438819"/>
            <a:ext cx="5952381" cy="3352381"/>
          </a:xfrm>
          <a:prstGeom prst="rect">
            <a:avLst/>
          </a:prstGeom>
          <a:solidFill>
            <a:schemeClr val="tx1">
              <a:lumMod val="65000"/>
            </a:schemeClr>
          </a:solidFill>
        </p:spPr>
      </p:pic>
    </p:spTree>
    <p:extLst>
      <p:ext uri="{BB962C8B-B14F-4D97-AF65-F5344CB8AC3E}">
        <p14:creationId xmlns:p14="http://schemas.microsoft.com/office/powerpoint/2010/main" val="3247403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5C6907-99E2-4331-80C4-3878A9B150AA}"/>
              </a:ext>
            </a:extLst>
          </p:cNvPr>
          <p:cNvSpPr>
            <a:spLocks noGrp="1"/>
          </p:cNvSpPr>
          <p:nvPr>
            <p:ph type="title"/>
          </p:nvPr>
        </p:nvSpPr>
        <p:spPr/>
        <p:txBody>
          <a:bodyPr/>
          <a:lstStyle/>
          <a:p>
            <a:r>
              <a:rPr lang="en-US" noProof="0" dirty="0"/>
              <a:t>Bank Conflicts - Patterns</a:t>
            </a:r>
          </a:p>
        </p:txBody>
      </p:sp>
      <p:sp>
        <p:nvSpPr>
          <p:cNvPr id="3" name="Espace réservé du contenu 2">
            <a:extLst>
              <a:ext uri="{FF2B5EF4-FFF2-40B4-BE49-F238E27FC236}">
                <a16:creationId xmlns:a16="http://schemas.microsoft.com/office/drawing/2014/main" id="{635A8475-F65F-4727-B145-593B8155F444}"/>
              </a:ext>
            </a:extLst>
          </p:cNvPr>
          <p:cNvSpPr>
            <a:spLocks noGrp="1"/>
          </p:cNvSpPr>
          <p:nvPr>
            <p:ph idx="1"/>
          </p:nvPr>
        </p:nvSpPr>
        <p:spPr/>
        <p:txBody>
          <a:bodyPr/>
          <a:lstStyle/>
          <a:p>
            <a:r>
              <a:rPr lang="en-US" noProof="0" dirty="0"/>
              <a:t>Threads of a warp request words which are double of their </a:t>
            </a:r>
            <a:r>
              <a:rPr lang="en-US" noProof="0" dirty="0" err="1"/>
              <a:t>threadIdx</a:t>
            </a:r>
            <a:endParaRPr lang="en-US" noProof="0" dirty="0"/>
          </a:p>
          <a:p>
            <a:r>
              <a:rPr lang="en-US" noProof="0" dirty="0"/>
              <a:t>We are working with doubles, structures of 2 floats, 8 bytes data, …</a:t>
            </a:r>
          </a:p>
          <a:p>
            <a:pPr lvl="1"/>
            <a:r>
              <a:rPr lang="en-US" noProof="0" dirty="0" err="1"/>
              <a:t>arr</a:t>
            </a:r>
            <a:r>
              <a:rPr lang="en-US" noProof="0" dirty="0"/>
              <a:t>[</a:t>
            </a:r>
            <a:r>
              <a:rPr lang="en-US" noProof="0" dirty="0" err="1"/>
              <a:t>threadIdx.x</a:t>
            </a:r>
            <a:r>
              <a:rPr lang="en-US" noProof="0" dirty="0"/>
              <a:t>*2]</a:t>
            </a:r>
          </a:p>
          <a:p>
            <a:r>
              <a:rPr lang="en-US" noProof="0" dirty="0"/>
              <a:t>We have a 2way bank conflict! (twice as slow!)</a:t>
            </a:r>
          </a:p>
        </p:txBody>
      </p:sp>
      <p:pic>
        <p:nvPicPr>
          <p:cNvPr id="8" name="Image 7">
            <a:extLst>
              <a:ext uri="{FF2B5EF4-FFF2-40B4-BE49-F238E27FC236}">
                <a16:creationId xmlns:a16="http://schemas.microsoft.com/office/drawing/2014/main" id="{E9C7848B-CEAD-4286-91D6-EC30FA838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485" y="3384493"/>
            <a:ext cx="5952381" cy="3352381"/>
          </a:xfrm>
          <a:prstGeom prst="rect">
            <a:avLst/>
          </a:prstGeom>
          <a:solidFill>
            <a:schemeClr val="tx1">
              <a:lumMod val="65000"/>
            </a:schemeClr>
          </a:solidFill>
        </p:spPr>
      </p:pic>
    </p:spTree>
    <p:extLst>
      <p:ext uri="{BB962C8B-B14F-4D97-AF65-F5344CB8AC3E}">
        <p14:creationId xmlns:p14="http://schemas.microsoft.com/office/powerpoint/2010/main" val="2516152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62B4C6-D4C4-442F-A7A1-2B2B62275918}"/>
              </a:ext>
            </a:extLst>
          </p:cNvPr>
          <p:cNvSpPr>
            <a:spLocks noGrp="1"/>
          </p:cNvSpPr>
          <p:nvPr>
            <p:ph type="title"/>
          </p:nvPr>
        </p:nvSpPr>
        <p:spPr/>
        <p:txBody>
          <a:bodyPr/>
          <a:lstStyle/>
          <a:p>
            <a:r>
              <a:rPr lang="en-US" noProof="0" dirty="0"/>
              <a:t>Bank Conflicts - Patterns</a:t>
            </a:r>
          </a:p>
        </p:txBody>
      </p:sp>
      <p:sp>
        <p:nvSpPr>
          <p:cNvPr id="3" name="Espace réservé du contenu 2">
            <a:extLst>
              <a:ext uri="{FF2B5EF4-FFF2-40B4-BE49-F238E27FC236}">
                <a16:creationId xmlns:a16="http://schemas.microsoft.com/office/drawing/2014/main" id="{2A10644A-C504-4288-8650-8EAD273AA9E5}"/>
              </a:ext>
            </a:extLst>
          </p:cNvPr>
          <p:cNvSpPr>
            <a:spLocks noGrp="1"/>
          </p:cNvSpPr>
          <p:nvPr>
            <p:ph idx="1"/>
          </p:nvPr>
        </p:nvSpPr>
        <p:spPr/>
        <p:txBody>
          <a:bodyPr/>
          <a:lstStyle/>
          <a:p>
            <a:r>
              <a:rPr lang="en-US" noProof="0" dirty="0"/>
              <a:t>When we are working with 12 bytes data (</a:t>
            </a:r>
            <a:r>
              <a:rPr lang="en-US" noProof="0" dirty="0" err="1"/>
              <a:t>eg</a:t>
            </a:r>
            <a:r>
              <a:rPr lang="en-US" noProof="0" dirty="0"/>
              <a:t>: Spatial points X,Y,Z, floats)</a:t>
            </a:r>
          </a:p>
          <a:p>
            <a:r>
              <a:rPr lang="en-US" noProof="0" dirty="0"/>
              <a:t>We don’t have bank conflicts!</a:t>
            </a:r>
          </a:p>
          <a:p>
            <a:r>
              <a:rPr lang="en-US" noProof="0" dirty="0"/>
              <a:t>So when we use doubles we can add an extra padding to avoid bank conflicts!</a:t>
            </a:r>
          </a:p>
          <a:p>
            <a:r>
              <a:rPr lang="en-US" noProof="0" dirty="0"/>
              <a:t>! This is not always the case, on some architectures, doubles are as fast as this!</a:t>
            </a:r>
          </a:p>
        </p:txBody>
      </p:sp>
      <p:pic>
        <p:nvPicPr>
          <p:cNvPr id="6" name="Image 5">
            <a:extLst>
              <a:ext uri="{FF2B5EF4-FFF2-40B4-BE49-F238E27FC236}">
                <a16:creationId xmlns:a16="http://schemas.microsoft.com/office/drawing/2014/main" id="{38BE08A7-5F68-4A8A-BA59-C1BD2DD2A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448" y="3429000"/>
            <a:ext cx="5952381" cy="3352381"/>
          </a:xfrm>
          <a:prstGeom prst="rect">
            <a:avLst/>
          </a:prstGeom>
          <a:solidFill>
            <a:schemeClr val="tx1">
              <a:lumMod val="65000"/>
            </a:schemeClr>
          </a:solidFill>
        </p:spPr>
      </p:pic>
    </p:spTree>
    <p:extLst>
      <p:ext uri="{BB962C8B-B14F-4D97-AF65-F5344CB8AC3E}">
        <p14:creationId xmlns:p14="http://schemas.microsoft.com/office/powerpoint/2010/main" val="868921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CEA1EF-32F8-4615-87B2-01986D1CA4C6}"/>
              </a:ext>
            </a:extLst>
          </p:cNvPr>
          <p:cNvSpPr>
            <a:spLocks noGrp="1"/>
          </p:cNvSpPr>
          <p:nvPr>
            <p:ph type="title"/>
          </p:nvPr>
        </p:nvSpPr>
        <p:spPr/>
        <p:txBody>
          <a:bodyPr/>
          <a:lstStyle/>
          <a:p>
            <a:r>
              <a:rPr lang="en-US" noProof="0" dirty="0"/>
              <a:t>Bank Conflicts - Patterns</a:t>
            </a:r>
          </a:p>
        </p:txBody>
      </p:sp>
      <p:sp>
        <p:nvSpPr>
          <p:cNvPr id="3" name="Espace réservé du contenu 2">
            <a:extLst>
              <a:ext uri="{FF2B5EF4-FFF2-40B4-BE49-F238E27FC236}">
                <a16:creationId xmlns:a16="http://schemas.microsoft.com/office/drawing/2014/main" id="{A2633930-A3B1-4630-9B34-BAC4F4D17AAE}"/>
              </a:ext>
            </a:extLst>
          </p:cNvPr>
          <p:cNvSpPr>
            <a:spLocks noGrp="1"/>
          </p:cNvSpPr>
          <p:nvPr>
            <p:ph idx="1"/>
          </p:nvPr>
        </p:nvSpPr>
        <p:spPr>
          <a:xfrm>
            <a:off x="913795" y="1732449"/>
            <a:ext cx="5182205" cy="4058751"/>
          </a:xfrm>
        </p:spPr>
        <p:txBody>
          <a:bodyPr/>
          <a:lstStyle/>
          <a:p>
            <a:r>
              <a:rPr lang="en-US" noProof="0" dirty="0"/>
              <a:t>4 way bank conflicts – With 12 bytes apart</a:t>
            </a:r>
          </a:p>
          <a:p>
            <a:pPr lvl="1"/>
            <a:r>
              <a:rPr lang="en-US" noProof="0" dirty="0" err="1"/>
              <a:t>arr</a:t>
            </a:r>
            <a:r>
              <a:rPr lang="en-US" noProof="0" dirty="0"/>
              <a:t>[</a:t>
            </a:r>
            <a:r>
              <a:rPr lang="en-US" noProof="0" dirty="0" err="1"/>
              <a:t>threadIdx.x</a:t>
            </a:r>
            <a:r>
              <a:rPr lang="en-US" noProof="0" dirty="0"/>
              <a:t>*12]</a:t>
            </a:r>
          </a:p>
        </p:txBody>
      </p:sp>
      <p:sp>
        <p:nvSpPr>
          <p:cNvPr id="5" name="Espace réservé du contenu 2">
            <a:extLst>
              <a:ext uri="{FF2B5EF4-FFF2-40B4-BE49-F238E27FC236}">
                <a16:creationId xmlns:a16="http://schemas.microsoft.com/office/drawing/2014/main" id="{F81EBDCC-9EF4-4CA5-8392-361FEF10B956}"/>
              </a:ext>
            </a:extLst>
          </p:cNvPr>
          <p:cNvSpPr txBox="1">
            <a:spLocks/>
          </p:cNvSpPr>
          <p:nvPr/>
        </p:nvSpPr>
        <p:spPr>
          <a:xfrm>
            <a:off x="6096913" y="1732449"/>
            <a:ext cx="5182205"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US" dirty="0"/>
          </a:p>
          <a:p>
            <a:r>
              <a:rPr lang="en-US" dirty="0"/>
              <a:t>We can solve this by adding a pad of 1</a:t>
            </a:r>
          </a:p>
        </p:txBody>
      </p:sp>
      <p:pic>
        <p:nvPicPr>
          <p:cNvPr id="8" name="Image 7">
            <a:extLst>
              <a:ext uri="{FF2B5EF4-FFF2-40B4-BE49-F238E27FC236}">
                <a16:creationId xmlns:a16="http://schemas.microsoft.com/office/drawing/2014/main" id="{509FE5FF-EFBC-4D2C-B4FF-1B224CA41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5" y="2749802"/>
            <a:ext cx="5952381" cy="3352381"/>
          </a:xfrm>
          <a:prstGeom prst="rect">
            <a:avLst/>
          </a:prstGeom>
          <a:solidFill>
            <a:schemeClr val="tx1">
              <a:lumMod val="65000"/>
            </a:schemeClr>
          </a:solidFill>
        </p:spPr>
      </p:pic>
      <p:pic>
        <p:nvPicPr>
          <p:cNvPr id="10" name="Image 9">
            <a:extLst>
              <a:ext uri="{FF2B5EF4-FFF2-40B4-BE49-F238E27FC236}">
                <a16:creationId xmlns:a16="http://schemas.microsoft.com/office/drawing/2014/main" id="{1849639E-6EAB-4A5F-B78A-1941A3CC4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369" y="2749801"/>
            <a:ext cx="5952381" cy="3352381"/>
          </a:xfrm>
          <a:prstGeom prst="rect">
            <a:avLst/>
          </a:prstGeom>
          <a:solidFill>
            <a:schemeClr val="tx1">
              <a:lumMod val="65000"/>
            </a:schemeClr>
          </a:solidFill>
        </p:spPr>
      </p:pic>
    </p:spTree>
    <p:extLst>
      <p:ext uri="{BB962C8B-B14F-4D97-AF65-F5344CB8AC3E}">
        <p14:creationId xmlns:p14="http://schemas.microsoft.com/office/powerpoint/2010/main" val="273130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Commercial models </a:t>
            </a:r>
            <a:r>
              <a:rPr lang="en-US" noProof="0" dirty="0" err="1"/>
              <a:t>caracteristics</a:t>
            </a:r>
            <a:r>
              <a:rPr lang="en-US" noProof="0" dirty="0"/>
              <a:t> (28nm)</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441" y="1678286"/>
            <a:ext cx="5870636" cy="3292316"/>
          </a:xfr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224" y="1678286"/>
            <a:ext cx="5455838" cy="3292316"/>
          </a:xfrm>
          <a:prstGeom prst="rect">
            <a:avLst/>
          </a:prstGeom>
        </p:spPr>
      </p:pic>
      <p:sp>
        <p:nvSpPr>
          <p:cNvPr id="6" name="Ellipse 5"/>
          <p:cNvSpPr/>
          <p:nvPr/>
        </p:nvSpPr>
        <p:spPr>
          <a:xfrm>
            <a:off x="10586906" y="1580050"/>
            <a:ext cx="1192156" cy="39975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Ellipse 6"/>
          <p:cNvSpPr/>
          <p:nvPr/>
        </p:nvSpPr>
        <p:spPr>
          <a:xfrm>
            <a:off x="10717395" y="2950252"/>
            <a:ext cx="931178" cy="2948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Ellipse 7"/>
          <p:cNvSpPr/>
          <p:nvPr/>
        </p:nvSpPr>
        <p:spPr>
          <a:xfrm>
            <a:off x="4697835" y="2532201"/>
            <a:ext cx="1559316" cy="2948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0" name="Connecteur droit avec flèche 9"/>
          <p:cNvCxnSpPr>
            <a:cxnSpLocks/>
          </p:cNvCxnSpPr>
          <p:nvPr/>
        </p:nvCxnSpPr>
        <p:spPr>
          <a:xfrm flipH="1" flipV="1">
            <a:off x="5612236" y="2827028"/>
            <a:ext cx="644914" cy="28355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a:cxnSpLocks/>
            <a:endCxn id="7" idx="3"/>
          </p:cNvCxnSpPr>
          <p:nvPr/>
        </p:nvCxnSpPr>
        <p:spPr>
          <a:xfrm flipV="1">
            <a:off x="6257150" y="3201903"/>
            <a:ext cx="4596613" cy="2460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4664280" y="5824517"/>
            <a:ext cx="6053115" cy="923330"/>
          </a:xfrm>
          <a:prstGeom prst="rect">
            <a:avLst/>
          </a:prstGeom>
          <a:noFill/>
        </p:spPr>
        <p:txBody>
          <a:bodyPr wrap="square" rtlCol="0">
            <a:spAutoFit/>
          </a:bodyPr>
          <a:lstStyle/>
          <a:p>
            <a:r>
              <a:rPr lang="en-US" dirty="0"/>
              <a:t>For now, it is often better to have 980 </a:t>
            </a:r>
            <a:r>
              <a:rPr lang="en-US" dirty="0" err="1"/>
              <a:t>Ti</a:t>
            </a:r>
            <a:r>
              <a:rPr lang="en-US" dirty="0"/>
              <a:t> or Titan X than a GTX 1080 in term of computing cores. However, the frequencies are not the same</a:t>
            </a:r>
          </a:p>
        </p:txBody>
      </p:sp>
    </p:spTree>
    <p:extLst>
      <p:ext uri="{BB962C8B-B14F-4D97-AF65-F5344CB8AC3E}">
        <p14:creationId xmlns:p14="http://schemas.microsoft.com/office/powerpoint/2010/main" val="1341031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03103-B3B0-408F-8B60-E501D6EF7017}"/>
              </a:ext>
            </a:extLst>
          </p:cNvPr>
          <p:cNvSpPr>
            <a:spLocks noGrp="1"/>
          </p:cNvSpPr>
          <p:nvPr>
            <p:ph type="title"/>
          </p:nvPr>
        </p:nvSpPr>
        <p:spPr/>
        <p:txBody>
          <a:bodyPr/>
          <a:lstStyle/>
          <a:p>
            <a:r>
              <a:rPr lang="en-US" noProof="0" dirty="0"/>
              <a:t>Bank Conflicts – Final words</a:t>
            </a:r>
          </a:p>
        </p:txBody>
      </p:sp>
      <p:sp>
        <p:nvSpPr>
          <p:cNvPr id="3" name="Espace réservé du contenu 2">
            <a:extLst>
              <a:ext uri="{FF2B5EF4-FFF2-40B4-BE49-F238E27FC236}">
                <a16:creationId xmlns:a16="http://schemas.microsoft.com/office/drawing/2014/main" id="{41C88A57-D1B7-43AC-B458-BCF123DD96A6}"/>
              </a:ext>
            </a:extLst>
          </p:cNvPr>
          <p:cNvSpPr>
            <a:spLocks noGrp="1"/>
          </p:cNvSpPr>
          <p:nvPr>
            <p:ph idx="1"/>
          </p:nvPr>
        </p:nvSpPr>
        <p:spPr/>
        <p:txBody>
          <a:bodyPr/>
          <a:lstStyle/>
          <a:p>
            <a:r>
              <a:rPr lang="en-US" noProof="0" dirty="0"/>
              <a:t>Latency hiding</a:t>
            </a:r>
          </a:p>
          <a:p>
            <a:pPr lvl="1"/>
            <a:r>
              <a:rPr lang="en-US" noProof="0" dirty="0"/>
              <a:t>Even with bank conflicts, if many threads are running on a SM, the scheduler can simply switch to another warp while the bank figure out the requested data.</a:t>
            </a:r>
          </a:p>
          <a:p>
            <a:endParaRPr lang="en-US" noProof="0" dirty="0"/>
          </a:p>
          <a:p>
            <a:r>
              <a:rPr lang="en-US" noProof="0" dirty="0"/>
              <a:t>The only real way to know if bank conflicts are slowing an algorithm is to experiment with padding and access patterns.</a:t>
            </a:r>
          </a:p>
        </p:txBody>
      </p:sp>
    </p:spTree>
    <p:extLst>
      <p:ext uri="{BB962C8B-B14F-4D97-AF65-F5344CB8AC3E}">
        <p14:creationId xmlns:p14="http://schemas.microsoft.com/office/powerpoint/2010/main" val="3020950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38238" y="93335"/>
            <a:ext cx="10353762" cy="970450"/>
          </a:xfrm>
        </p:spPr>
        <p:txBody>
          <a:bodyPr/>
          <a:lstStyle/>
          <a:p>
            <a:r>
              <a:rPr lang="en-US" dirty="0"/>
              <a:t>Appendix: Row-major vs Column-major</a:t>
            </a:r>
          </a:p>
        </p:txBody>
      </p:sp>
      <p:sp>
        <p:nvSpPr>
          <p:cNvPr id="3" name="Espace réservé du contenu 2"/>
          <p:cNvSpPr>
            <a:spLocks noGrp="1"/>
          </p:cNvSpPr>
          <p:nvPr>
            <p:ph idx="1"/>
          </p:nvPr>
        </p:nvSpPr>
        <p:spPr>
          <a:xfrm>
            <a:off x="913795" y="1732449"/>
            <a:ext cx="10353762" cy="4407094"/>
          </a:xfrm>
        </p:spPr>
        <p:txBody>
          <a:bodyPr>
            <a:normAutofit lnSpcReduction="10000"/>
          </a:bodyPr>
          <a:lstStyle/>
          <a:p>
            <a:pPr marL="36900" indent="0">
              <a:buNone/>
            </a:pPr>
            <a:endParaRPr lang="en-US" dirty="0"/>
          </a:p>
          <a:p>
            <a:endParaRPr lang="en-US" dirty="0"/>
          </a:p>
          <a:p>
            <a:endParaRPr lang="en-US" dirty="0"/>
          </a:p>
          <a:p>
            <a:r>
              <a:rPr lang="en-US" dirty="0"/>
              <a:t>Generally we cannot use two-dimensional indices A[row][column] to access matrices in GPU</a:t>
            </a:r>
          </a:p>
          <a:p>
            <a:r>
              <a:rPr lang="en-US" dirty="0"/>
              <a:t>We will need to know how the matrix is laid out in memory and then compute the distance from the beginning of the matrix</a:t>
            </a:r>
          </a:p>
          <a:p>
            <a:r>
              <a:rPr lang="en-US" dirty="0" err="1"/>
              <a:t>Eg</a:t>
            </a:r>
            <a:endParaRPr lang="en-US" dirty="0"/>
          </a:p>
          <a:p>
            <a:pPr lvl="1"/>
            <a:r>
              <a:rPr lang="en-US" dirty="0" err="1"/>
              <a:t>int</a:t>
            </a:r>
            <a:r>
              <a:rPr lang="en-US" dirty="0"/>
              <a:t> x = </a:t>
            </a:r>
            <a:r>
              <a:rPr lang="en-US" dirty="0" err="1"/>
              <a:t>blockIdx.x</a:t>
            </a:r>
            <a:r>
              <a:rPr lang="en-US" dirty="0"/>
              <a:t> * </a:t>
            </a:r>
            <a:r>
              <a:rPr lang="en-US" dirty="0" err="1"/>
              <a:t>blockDim.x</a:t>
            </a:r>
            <a:r>
              <a:rPr lang="en-US" dirty="0"/>
              <a:t> + </a:t>
            </a:r>
            <a:r>
              <a:rPr lang="en-US" dirty="0" err="1"/>
              <a:t>threadIdx.x</a:t>
            </a:r>
            <a:r>
              <a:rPr lang="en-US" dirty="0"/>
              <a:t>;</a:t>
            </a:r>
            <a:br>
              <a:rPr lang="en-US" dirty="0"/>
            </a:br>
            <a:r>
              <a:rPr lang="en-US" dirty="0" err="1"/>
              <a:t>int</a:t>
            </a:r>
            <a:r>
              <a:rPr lang="en-US" dirty="0"/>
              <a:t> y = </a:t>
            </a:r>
            <a:r>
              <a:rPr lang="en-US" dirty="0" err="1"/>
              <a:t>blockIdx.y</a:t>
            </a:r>
            <a:r>
              <a:rPr lang="en-US" dirty="0"/>
              <a:t> * </a:t>
            </a:r>
            <a:r>
              <a:rPr lang="en-US" dirty="0" err="1"/>
              <a:t>blockDim.y</a:t>
            </a:r>
            <a:r>
              <a:rPr lang="en-US" dirty="0"/>
              <a:t> + </a:t>
            </a:r>
            <a:r>
              <a:rPr lang="en-US" dirty="0" err="1"/>
              <a:t>threadIdx.y</a:t>
            </a:r>
            <a:r>
              <a:rPr lang="en-US" dirty="0"/>
              <a:t>;</a:t>
            </a:r>
          </a:p>
          <a:p>
            <a:pPr lvl="1"/>
            <a:r>
              <a:rPr lang="en-US" dirty="0" err="1"/>
              <a:t>int</a:t>
            </a:r>
            <a:r>
              <a:rPr lang="en-US" dirty="0"/>
              <a:t> </a:t>
            </a:r>
            <a:r>
              <a:rPr lang="en-US" dirty="0" err="1"/>
              <a:t>linear_index_col_major</a:t>
            </a:r>
            <a:r>
              <a:rPr lang="en-US" dirty="0"/>
              <a:t> = x + y * ROW_SIZE;</a:t>
            </a:r>
          </a:p>
          <a:p>
            <a:pPr lvl="1"/>
            <a:r>
              <a:rPr lang="en-US" dirty="0" err="1"/>
              <a:t>int</a:t>
            </a:r>
            <a:r>
              <a:rPr lang="en-US" dirty="0"/>
              <a:t> </a:t>
            </a:r>
            <a:r>
              <a:rPr lang="en-US" dirty="0" err="1"/>
              <a:t>linear_index_row_major</a:t>
            </a:r>
            <a:r>
              <a:rPr lang="en-US" dirty="0"/>
              <a:t> = y + x * COL_SIZE;</a:t>
            </a:r>
          </a:p>
        </p:txBody>
      </p:sp>
      <p:pic>
        <p:nvPicPr>
          <p:cNvPr id="4" name="Image 3"/>
          <p:cNvPicPr>
            <a:picLocks noChangeAspect="1"/>
          </p:cNvPicPr>
          <p:nvPr/>
        </p:nvPicPr>
        <p:blipFill>
          <a:blip r:embed="rId2"/>
          <a:stretch>
            <a:fillRect/>
          </a:stretch>
        </p:blipFill>
        <p:spPr>
          <a:xfrm>
            <a:off x="4978491" y="1462511"/>
            <a:ext cx="7022528" cy="1283207"/>
          </a:xfrm>
          <a:prstGeom prst="rect">
            <a:avLst/>
          </a:prstGeom>
        </p:spPr>
      </p:pic>
      <p:pic>
        <p:nvPicPr>
          <p:cNvPr id="1028" name="Picture 4" descr="512px-Row_and_column_major_order.svg.png (512×6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22" y="339145"/>
            <a:ext cx="1899904" cy="253444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8212183" y="1492435"/>
            <a:ext cx="1852880" cy="369332"/>
          </a:xfrm>
          <a:prstGeom prst="rect">
            <a:avLst/>
          </a:prstGeom>
          <a:noFill/>
        </p:spPr>
        <p:txBody>
          <a:bodyPr wrap="none" rtlCol="0">
            <a:spAutoFit/>
          </a:bodyPr>
          <a:lstStyle/>
          <a:p>
            <a:r>
              <a:rPr lang="fr-FR" dirty="0" err="1">
                <a:solidFill>
                  <a:srgbClr val="FF0000"/>
                </a:solidFill>
              </a:rPr>
              <a:t>Row</a:t>
            </a:r>
            <a:r>
              <a:rPr lang="fr-FR" dirty="0">
                <a:solidFill>
                  <a:srgbClr val="FF0000"/>
                </a:solidFill>
              </a:rPr>
              <a:t> major </a:t>
            </a:r>
            <a:r>
              <a:rPr lang="fr-FR" dirty="0" err="1">
                <a:solidFill>
                  <a:srgbClr val="FF0000"/>
                </a:solidFill>
              </a:rPr>
              <a:t>order</a:t>
            </a:r>
            <a:endParaRPr lang="fr-BE" dirty="0">
              <a:solidFill>
                <a:srgbClr val="FF0000"/>
              </a:solidFill>
            </a:endParaRPr>
          </a:p>
        </p:txBody>
      </p:sp>
    </p:spTree>
    <p:extLst>
      <p:ext uri="{BB962C8B-B14F-4D97-AF65-F5344CB8AC3E}">
        <p14:creationId xmlns:p14="http://schemas.microsoft.com/office/powerpoint/2010/main" val="1884224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75C3BE-DCBC-4BE2-AB8A-ABD6A897CBC6}"/>
              </a:ext>
            </a:extLst>
          </p:cNvPr>
          <p:cNvSpPr>
            <a:spLocks noGrp="1"/>
          </p:cNvSpPr>
          <p:nvPr>
            <p:ph type="title"/>
          </p:nvPr>
        </p:nvSpPr>
        <p:spPr/>
        <p:txBody>
          <a:bodyPr/>
          <a:lstStyle/>
          <a:p>
            <a:r>
              <a:rPr lang="fr-FR" dirty="0"/>
              <a:t>Appendix: Rules of </a:t>
            </a:r>
            <a:r>
              <a:rPr lang="fr-FR" dirty="0" err="1"/>
              <a:t>thumb</a:t>
            </a:r>
            <a:endParaRPr lang="en-US" dirty="0"/>
          </a:p>
        </p:txBody>
      </p:sp>
      <p:sp>
        <p:nvSpPr>
          <p:cNvPr id="3" name="Espace réservé du contenu 2">
            <a:extLst>
              <a:ext uri="{FF2B5EF4-FFF2-40B4-BE49-F238E27FC236}">
                <a16:creationId xmlns:a16="http://schemas.microsoft.com/office/drawing/2014/main" id="{B15B43CE-15A4-4627-875E-634B1772D25B}"/>
              </a:ext>
            </a:extLst>
          </p:cNvPr>
          <p:cNvSpPr>
            <a:spLocks noGrp="1"/>
          </p:cNvSpPr>
          <p:nvPr>
            <p:ph idx="1"/>
          </p:nvPr>
        </p:nvSpPr>
        <p:spPr/>
        <p:txBody>
          <a:bodyPr>
            <a:normAutofit fontScale="92500" lnSpcReduction="20000"/>
          </a:bodyPr>
          <a:lstStyle/>
          <a:p>
            <a:r>
              <a:rPr lang="en-US" dirty="0"/>
              <a:t>Prefer thread block sizes that result in mostly full warps</a:t>
            </a:r>
          </a:p>
          <a:p>
            <a:pPr lvl="1"/>
            <a:r>
              <a:rPr lang="fr-FR" sz="2000" dirty="0">
                <a:solidFill>
                  <a:srgbClr val="FF0000"/>
                </a:solidFill>
              </a:rPr>
              <a:t>B</a:t>
            </a:r>
            <a:r>
              <a:rPr lang="en-US" sz="2000" dirty="0">
                <a:solidFill>
                  <a:srgbClr val="FF0000"/>
                </a:solidFill>
              </a:rPr>
              <a:t>ad</a:t>
            </a:r>
            <a:r>
              <a:rPr lang="en-US" sz="2000" dirty="0"/>
              <a:t>: kernel&lt;&lt;&lt;N, 1&gt;&gt;&gt; ( ... )</a:t>
            </a:r>
          </a:p>
          <a:p>
            <a:pPr lvl="1"/>
            <a:r>
              <a:rPr lang="fr-FR" sz="2000" dirty="0">
                <a:solidFill>
                  <a:srgbClr val="92D050"/>
                </a:solidFill>
              </a:rPr>
              <a:t>O</a:t>
            </a:r>
            <a:r>
              <a:rPr lang="en-US" sz="2000" dirty="0">
                <a:solidFill>
                  <a:srgbClr val="92D050"/>
                </a:solidFill>
              </a:rPr>
              <a:t>kay</a:t>
            </a:r>
            <a:r>
              <a:rPr lang="en-US" sz="2000" dirty="0"/>
              <a:t>: kernel&lt;&lt;&lt;N/32, 32&gt;&gt;&gt; ( ... )</a:t>
            </a:r>
          </a:p>
          <a:p>
            <a:pPr lvl="1"/>
            <a:r>
              <a:rPr lang="fr-FR" sz="2000" dirty="0">
                <a:solidFill>
                  <a:srgbClr val="00B0F0"/>
                </a:solidFill>
              </a:rPr>
              <a:t>B</a:t>
            </a:r>
            <a:r>
              <a:rPr lang="en-US" sz="2000" dirty="0" err="1">
                <a:solidFill>
                  <a:srgbClr val="00B0F0"/>
                </a:solidFill>
              </a:rPr>
              <a:t>etter</a:t>
            </a:r>
            <a:r>
              <a:rPr lang="en-US" sz="2000" dirty="0"/>
              <a:t>: kernel&lt;&lt;&lt;N/128, 128&gt;&gt;&gt;(…)</a:t>
            </a:r>
          </a:p>
          <a:p>
            <a:r>
              <a:rPr lang="fr-FR" sz="2200" dirty="0" err="1"/>
              <a:t>Prefer</a:t>
            </a:r>
            <a:r>
              <a:rPr lang="fr-FR" sz="2200" dirty="0"/>
              <a:t> to have  </a:t>
            </a:r>
            <a:r>
              <a:rPr lang="fr-FR" sz="2200" dirty="0" err="1"/>
              <a:t>enough</a:t>
            </a:r>
            <a:r>
              <a:rPr lang="fr-FR" sz="2200" dirty="0"/>
              <a:t> threads per block to </a:t>
            </a:r>
            <a:r>
              <a:rPr lang="fr-FR" sz="2200" dirty="0" err="1"/>
              <a:t>provide</a:t>
            </a:r>
            <a:r>
              <a:rPr lang="fr-FR" sz="2200" dirty="0"/>
              <a:t> hardware </a:t>
            </a:r>
            <a:r>
              <a:rPr lang="fr-FR" sz="2200" dirty="0" err="1"/>
              <a:t>with</a:t>
            </a:r>
            <a:r>
              <a:rPr lang="fr-FR" sz="2200" dirty="0"/>
              <a:t> </a:t>
            </a:r>
            <a:r>
              <a:rPr lang="fr-FR" sz="2200" dirty="0" err="1"/>
              <a:t>many</a:t>
            </a:r>
            <a:r>
              <a:rPr lang="fr-FR" sz="2200" dirty="0"/>
              <a:t> </a:t>
            </a:r>
            <a:r>
              <a:rPr lang="fr-FR" sz="2200" dirty="0" err="1"/>
              <a:t>warps</a:t>
            </a:r>
            <a:r>
              <a:rPr lang="fr-FR" sz="2200" dirty="0"/>
              <a:t> to switch </a:t>
            </a:r>
            <a:r>
              <a:rPr lang="fr-FR" sz="2200" dirty="0" err="1"/>
              <a:t>between</a:t>
            </a:r>
            <a:endParaRPr lang="fr-FR" sz="2200" dirty="0"/>
          </a:p>
          <a:p>
            <a:r>
              <a:rPr lang="fr-FR" sz="2200" dirty="0" err="1"/>
              <a:t>When</a:t>
            </a:r>
            <a:r>
              <a:rPr lang="fr-FR" sz="2200" dirty="0"/>
              <a:t> </a:t>
            </a:r>
            <a:r>
              <a:rPr lang="fr-FR" sz="2200" dirty="0" err="1"/>
              <a:t>number</a:t>
            </a:r>
            <a:r>
              <a:rPr lang="fr-FR" sz="2200" dirty="0"/>
              <a:t> of threads </a:t>
            </a:r>
            <a:r>
              <a:rPr lang="fr-FR" sz="2200" dirty="0" err="1"/>
              <a:t>is</a:t>
            </a:r>
            <a:r>
              <a:rPr lang="fr-FR" sz="2200" dirty="0"/>
              <a:t> not a multiple of </a:t>
            </a:r>
            <a:r>
              <a:rPr lang="fr-FR" sz="2200" dirty="0" err="1"/>
              <a:t>preferred</a:t>
            </a:r>
            <a:r>
              <a:rPr lang="fr-FR" sz="2200" dirty="0"/>
              <a:t> block size, insert </a:t>
            </a:r>
            <a:r>
              <a:rPr lang="fr-FR" sz="2200" dirty="0" err="1"/>
              <a:t>bounds</a:t>
            </a:r>
            <a:r>
              <a:rPr lang="fr-FR" sz="2200" dirty="0"/>
              <a:t> test </a:t>
            </a:r>
            <a:r>
              <a:rPr lang="fr-FR" sz="2200" dirty="0" err="1"/>
              <a:t>into</a:t>
            </a:r>
            <a:r>
              <a:rPr lang="fr-FR" sz="2200" dirty="0"/>
              <a:t> kernel</a:t>
            </a:r>
          </a:p>
          <a:p>
            <a:pPr lvl="1"/>
            <a:r>
              <a:rPr lang="en-US" sz="2000" dirty="0"/>
              <a:t>__global__ void </a:t>
            </a:r>
            <a:r>
              <a:rPr lang="en-US" sz="2000" dirty="0" err="1"/>
              <a:t>kn</a:t>
            </a:r>
            <a:r>
              <a:rPr lang="en-US" sz="2000" dirty="0"/>
              <a:t>(</a:t>
            </a:r>
            <a:r>
              <a:rPr lang="en-US" sz="2000" dirty="0" err="1"/>
              <a:t>int</a:t>
            </a:r>
            <a:r>
              <a:rPr lang="en-US" sz="2000" dirty="0"/>
              <a:t> n, </a:t>
            </a:r>
            <a:r>
              <a:rPr lang="en-US" sz="2000" dirty="0" err="1"/>
              <a:t>int</a:t>
            </a:r>
            <a:r>
              <a:rPr lang="en-US" sz="2000" dirty="0"/>
              <a:t>* x) {</a:t>
            </a:r>
            <a:br>
              <a:rPr lang="en-US" sz="2000" dirty="0"/>
            </a:br>
            <a:r>
              <a:rPr lang="en-US" sz="2000" dirty="0"/>
              <a:t>  </a:t>
            </a:r>
            <a:r>
              <a:rPr lang="en-US" sz="2000" dirty="0" err="1"/>
              <a:t>int</a:t>
            </a:r>
            <a:r>
              <a:rPr lang="en-US" sz="2000" dirty="0"/>
              <a:t> </a:t>
            </a:r>
            <a:r>
              <a:rPr lang="en-US" sz="2000" dirty="0" err="1"/>
              <a:t>i</a:t>
            </a:r>
            <a:r>
              <a:rPr lang="en-US" sz="2000" dirty="0"/>
              <a:t>  = </a:t>
            </a:r>
            <a:r>
              <a:rPr lang="en-US" sz="2000" dirty="0" err="1"/>
              <a:t>threadIdx.x</a:t>
            </a:r>
            <a:r>
              <a:rPr lang="en-US" sz="2000" dirty="0"/>
              <a:t> + </a:t>
            </a:r>
            <a:r>
              <a:rPr lang="en-US" sz="2000" dirty="0" err="1"/>
              <a:t>blockDim.x</a:t>
            </a:r>
            <a:r>
              <a:rPr lang="en-US" sz="2000" dirty="0"/>
              <a:t> * </a:t>
            </a:r>
            <a:r>
              <a:rPr lang="en-US" sz="2000" dirty="0" err="1"/>
              <a:t>blockIdx.x</a:t>
            </a:r>
            <a:r>
              <a:rPr lang="en-US" sz="2000" dirty="0"/>
              <a:t>;</a:t>
            </a:r>
            <a:br>
              <a:rPr lang="en-US" sz="2000" dirty="0"/>
            </a:br>
            <a:r>
              <a:rPr lang="en-US" sz="2000" dirty="0"/>
              <a:t>  if </a:t>
            </a:r>
            <a:r>
              <a:rPr lang="en-US" sz="2000" dirty="0">
                <a:solidFill>
                  <a:srgbClr val="FF0000"/>
                </a:solidFill>
              </a:rPr>
              <a:t>( </a:t>
            </a:r>
            <a:r>
              <a:rPr lang="en-US" sz="2000" dirty="0" err="1">
                <a:solidFill>
                  <a:srgbClr val="FF0000"/>
                </a:solidFill>
              </a:rPr>
              <a:t>i</a:t>
            </a:r>
            <a:r>
              <a:rPr lang="en-US" sz="2000" dirty="0">
                <a:solidFill>
                  <a:srgbClr val="FF0000"/>
                </a:solidFill>
              </a:rPr>
              <a:t> &lt; n) </a:t>
            </a:r>
            <a:r>
              <a:rPr lang="en-US" sz="2000" dirty="0"/>
              <a:t>{ [CODE] }</a:t>
            </a:r>
            <a:br>
              <a:rPr lang="en-US" sz="2000" dirty="0"/>
            </a:br>
            <a:r>
              <a:rPr lang="en-US" sz="2000" dirty="0"/>
              <a:t>}</a:t>
            </a:r>
          </a:p>
        </p:txBody>
      </p:sp>
    </p:spTree>
    <p:extLst>
      <p:ext uri="{BB962C8B-B14F-4D97-AF65-F5344CB8AC3E}">
        <p14:creationId xmlns:p14="http://schemas.microsoft.com/office/powerpoint/2010/main" val="59485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In the past</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19" y="2057380"/>
            <a:ext cx="7198167" cy="3784180"/>
          </a:xfr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400" y="2040602"/>
            <a:ext cx="5223845" cy="3856859"/>
          </a:xfrm>
          <a:prstGeom prst="rect">
            <a:avLst/>
          </a:prstGeom>
        </p:spPr>
      </p:pic>
    </p:spTree>
    <p:extLst>
      <p:ext uri="{BB962C8B-B14F-4D97-AF65-F5344CB8AC3E}">
        <p14:creationId xmlns:p14="http://schemas.microsoft.com/office/powerpoint/2010/main" val="2769243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E7976EE-F955-4E2B-BC4E-FF320D47F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23" y="825547"/>
            <a:ext cx="11166953" cy="5206905"/>
          </a:xfrm>
          <a:prstGeom prst="rect">
            <a:avLst/>
          </a:prstGeom>
        </p:spPr>
      </p:pic>
    </p:spTree>
    <p:extLst>
      <p:ext uri="{BB962C8B-B14F-4D97-AF65-F5344CB8AC3E}">
        <p14:creationId xmlns:p14="http://schemas.microsoft.com/office/powerpoint/2010/main" val="363887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Terminology</a:t>
            </a:r>
          </a:p>
        </p:txBody>
      </p:sp>
      <p:sp>
        <p:nvSpPr>
          <p:cNvPr id="3" name="Espace réservé du contenu 2"/>
          <p:cNvSpPr>
            <a:spLocks noGrp="1"/>
          </p:cNvSpPr>
          <p:nvPr>
            <p:ph idx="1"/>
          </p:nvPr>
        </p:nvSpPr>
        <p:spPr>
          <a:xfrm>
            <a:off x="913795" y="1732449"/>
            <a:ext cx="10353762" cy="4718685"/>
          </a:xfrm>
        </p:spPr>
        <p:txBody>
          <a:bodyPr>
            <a:normAutofit fontScale="85000" lnSpcReduction="20000"/>
          </a:bodyPr>
          <a:lstStyle/>
          <a:p>
            <a:r>
              <a:rPr lang="en-US" noProof="0" dirty="0"/>
              <a:t>Host: The CPU and the main memory [DDR3/4/…]</a:t>
            </a:r>
          </a:p>
          <a:p>
            <a:r>
              <a:rPr lang="en-US" noProof="0" dirty="0"/>
              <a:t>Device: The graphics card [set of multiprocessors + video memory (GDDR5/…) ]</a:t>
            </a:r>
          </a:p>
          <a:p>
            <a:r>
              <a:rPr lang="en-US" noProof="0" dirty="0"/>
              <a:t>Multiprocessor: Set of processors + shared memory</a:t>
            </a:r>
          </a:p>
          <a:p>
            <a:r>
              <a:rPr lang="en-US" noProof="0" dirty="0"/>
              <a:t>Kernel: Steps that are run in sequence on the GPU ~function</a:t>
            </a:r>
          </a:p>
          <a:p>
            <a:r>
              <a:rPr lang="en-US" noProof="0" dirty="0"/>
              <a:t>Stream: Queue of kernels that the hardware will schedule sequentially.</a:t>
            </a:r>
          </a:p>
          <a:p>
            <a:r>
              <a:rPr lang="en-US" noProof="0" dirty="0"/>
              <a:t>SP – Symmetrical processor : Computational cores</a:t>
            </a:r>
          </a:p>
          <a:p>
            <a:r>
              <a:rPr lang="en-US" noProof="0" dirty="0"/>
              <a:t>SM – Streaming machine – Can be thought of as single processor with N cores (SPs) embedded within it.</a:t>
            </a:r>
          </a:p>
          <a:p>
            <a:r>
              <a:rPr lang="en-US" noProof="0" dirty="0"/>
              <a:t>Thread: An execution of a kernel with a given index. Each thread uses its index to access elements in arrays.</a:t>
            </a:r>
          </a:p>
          <a:p>
            <a:r>
              <a:rPr lang="en-US" noProof="0" dirty="0"/>
              <a:t>Block: Group of threads, executed concurrently or serially and in no particular order (sync with _</a:t>
            </a:r>
            <a:r>
              <a:rPr lang="en-US" noProof="0" dirty="0" err="1"/>
              <a:t>syncthreads</a:t>
            </a:r>
            <a:r>
              <a:rPr lang="en-US" noProof="0" dirty="0"/>
              <a:t>(), wait all threads in the same block)</a:t>
            </a:r>
          </a:p>
          <a:p>
            <a:pPr lvl="1"/>
            <a:r>
              <a:rPr lang="en-US" noProof="0" dirty="0"/>
              <a:t>The threads in a block can communicate with shared memory.</a:t>
            </a:r>
          </a:p>
          <a:p>
            <a:r>
              <a:rPr lang="en-US" noProof="0" dirty="0"/>
              <a:t>Grid: Group of blocks. On synchronization at all between the blocks.</a:t>
            </a:r>
          </a:p>
          <a:p>
            <a:r>
              <a:rPr lang="en-US" noProof="0" dirty="0"/>
              <a:t>Warp size: 32. The threads in a block are organized in warps. This is the granularity of the scheduler for issuing threads to the execution units</a:t>
            </a:r>
          </a:p>
          <a:p>
            <a:endParaRPr lang="en-US" noProof="0" dirty="0"/>
          </a:p>
        </p:txBody>
      </p:sp>
    </p:spTree>
    <p:extLst>
      <p:ext uri="{BB962C8B-B14F-4D97-AF65-F5344CB8AC3E}">
        <p14:creationId xmlns:p14="http://schemas.microsoft.com/office/powerpoint/2010/main" val="2574475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dirty="0"/>
              <a:t>From kernel to the execution</a:t>
            </a:r>
          </a:p>
        </p:txBody>
      </p:sp>
      <p:sp>
        <p:nvSpPr>
          <p:cNvPr id="3" name="Espace réservé du contenu 2"/>
          <p:cNvSpPr>
            <a:spLocks noGrp="1"/>
          </p:cNvSpPr>
          <p:nvPr>
            <p:ph idx="1"/>
          </p:nvPr>
        </p:nvSpPr>
        <p:spPr>
          <a:xfrm>
            <a:off x="368968" y="1732449"/>
            <a:ext cx="11470106" cy="4957109"/>
          </a:xfrm>
        </p:spPr>
        <p:txBody>
          <a:bodyPr>
            <a:normAutofit fontScale="92500" lnSpcReduction="10000"/>
          </a:bodyPr>
          <a:lstStyle/>
          <a:p>
            <a:r>
              <a:rPr lang="en-US" noProof="0" dirty="0"/>
              <a:t>Every kernel (program for the GPU) is ultimately executed on streaming multiprocessors (SMs).</a:t>
            </a:r>
          </a:p>
          <a:p>
            <a:r>
              <a:rPr lang="en-US" noProof="0" dirty="0"/>
              <a:t>When a kernel is invoked, we specify how many threads we want to launch in a block and how many blocks we want to launch in the grid</a:t>
            </a:r>
          </a:p>
          <a:p>
            <a:pPr lvl="1"/>
            <a:r>
              <a:rPr lang="en-US" noProof="0" dirty="0"/>
              <a:t>These blocks gets ultimately mapped to one of the available SM’s to execute</a:t>
            </a:r>
          </a:p>
          <a:p>
            <a:r>
              <a:rPr lang="en-US" noProof="0" dirty="0"/>
              <a:t>All the threads in a block can share the memory on the SM as they are on the same SM.</a:t>
            </a:r>
          </a:p>
          <a:p>
            <a:r>
              <a:rPr lang="en-US" noProof="0" dirty="0"/>
              <a:t>Now, we have blocks which execute on SM:</a:t>
            </a:r>
          </a:p>
          <a:p>
            <a:pPr lvl="1"/>
            <a:r>
              <a:rPr lang="en-US" noProof="0" dirty="0"/>
              <a:t>SM won’t directly give the threads the execution resources.</a:t>
            </a:r>
          </a:p>
          <a:p>
            <a:pPr lvl="1"/>
            <a:r>
              <a:rPr lang="en-US" noProof="0" dirty="0"/>
              <a:t>It will try to divide the threads in the block into warps (32 threads)</a:t>
            </a:r>
          </a:p>
          <a:p>
            <a:pPr lvl="1"/>
            <a:r>
              <a:rPr lang="en-US" noProof="0" dirty="0"/>
              <a:t>The warps in each of the blocks exhibit SIMD execution (Single Instruction Multiple Data)</a:t>
            </a:r>
          </a:p>
          <a:p>
            <a:pPr lvl="1"/>
            <a:r>
              <a:rPr lang="en-US" noProof="0" dirty="0"/>
              <a:t>If there is a memory access to any thread in a warp, SM switches to next warp. This way, SM always have some work to do</a:t>
            </a:r>
          </a:p>
          <a:p>
            <a:endParaRPr lang="en-US" noProof="0" dirty="0"/>
          </a:p>
          <a:p>
            <a:r>
              <a:rPr lang="en-US" noProof="0" dirty="0">
                <a:hlinkClick r:id="rId2"/>
              </a:rPr>
              <a:t>https://www.quora.com/What-is-a-warp-and-how-is-it-different-from-a-thread-block-or-wave-in-CUDA</a:t>
            </a:r>
            <a:r>
              <a:rPr lang="en-US" noProof="0" dirty="0"/>
              <a:t> </a:t>
            </a:r>
          </a:p>
        </p:txBody>
      </p:sp>
    </p:spTree>
    <p:extLst>
      <p:ext uri="{BB962C8B-B14F-4D97-AF65-F5344CB8AC3E}">
        <p14:creationId xmlns:p14="http://schemas.microsoft.com/office/powerpoint/2010/main" val="14964873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TM04033929[[fn=Ardoise]]</Template>
  <TotalTime>1064</TotalTime>
  <Words>3442</Words>
  <Application>Microsoft Office PowerPoint</Application>
  <PresentationFormat>Grand écran</PresentationFormat>
  <Paragraphs>457</Paragraphs>
  <Slides>52</Slides>
  <Notes>1</Notes>
  <HiddenSlides>0</HiddenSlides>
  <MMClips>2</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52</vt:i4>
      </vt:variant>
    </vt:vector>
  </HeadingPairs>
  <TitlesOfParts>
    <vt:vector size="58" baseType="lpstr">
      <vt:lpstr>Calibri</vt:lpstr>
      <vt:lpstr>Calisto MT</vt:lpstr>
      <vt:lpstr>Cambria Math</vt:lpstr>
      <vt:lpstr>Trebuchet MS</vt:lpstr>
      <vt:lpstr>Wingdings 2</vt:lpstr>
      <vt:lpstr>Ardoise</vt:lpstr>
      <vt:lpstr>INFO-H-503 CUDA GPGPU programming</vt:lpstr>
      <vt:lpstr>Acknowledgment</vt:lpstr>
      <vt:lpstr>What is a GPU</vt:lpstr>
      <vt:lpstr>GTX 980 (Maxwell)</vt:lpstr>
      <vt:lpstr>Commercial models caracteristics (28nm)</vt:lpstr>
      <vt:lpstr>In the past</vt:lpstr>
      <vt:lpstr>Présentation PowerPoint</vt:lpstr>
      <vt:lpstr>Terminology</vt:lpstr>
      <vt:lpstr>From kernel to the execution</vt:lpstr>
      <vt:lpstr>Grid? Blocks? Threads? Warps??</vt:lpstr>
      <vt:lpstr>How CUDA splits problems</vt:lpstr>
      <vt:lpstr>CPU vs GPU threading</vt:lpstr>
      <vt:lpstr>Playing with parallel constraints on Maxwell to maximize concurrency</vt:lpstr>
      <vt:lpstr>GPU limits</vt:lpstr>
      <vt:lpstr>CUDA is almost C</vt:lpstr>
      <vt:lpstr>How to solve a problem on the GPU</vt:lpstr>
      <vt:lpstr>How to divide a problem in CUDA</vt:lpstr>
      <vt:lpstr>Grid example in 3Ds Max rendering</vt:lpstr>
      <vt:lpstr>Grid and Blocks dimensions</vt:lpstr>
      <vt:lpstr>Indexing</vt:lpstr>
      <vt:lpstr>Indexing – Higher dimensions</vt:lpstr>
      <vt:lpstr>Playing with indexes</vt:lpstr>
      <vt:lpstr>CPU-GPU Memory Management</vt:lpstr>
      <vt:lpstr>Memory &amp; Data Locality</vt:lpstr>
      <vt:lpstr>Présentation PowerPoint</vt:lpstr>
      <vt:lpstr>Task execution model</vt:lpstr>
      <vt:lpstr>How to declare and call a kernel</vt:lpstr>
      <vt:lpstr>More on kernel invocation</vt:lpstr>
      <vt:lpstr>More on kernel invocation – Shared memory</vt:lpstr>
      <vt:lpstr>Is 512 threads enough?</vt:lpstr>
      <vt:lpstr>More on Blocks</vt:lpstr>
      <vt:lpstr>More on Grids</vt:lpstr>
      <vt:lpstr>Mapping order</vt:lpstr>
      <vt:lpstr>Handling arbitrary vector sizes</vt:lpstr>
      <vt:lpstr>A first example: increment a vector</vt:lpstr>
      <vt:lpstr>Steps for building the CUDA source code</vt:lpstr>
      <vt:lpstr>Coordinated efforts in parallel</vt:lpstr>
      <vt:lpstr>Why do we need threads?</vt:lpstr>
      <vt:lpstr>Limits of the shared memory and registers</vt:lpstr>
      <vt:lpstr>Coalescence</vt:lpstr>
      <vt:lpstr>Divergences</vt:lpstr>
      <vt:lpstr>Occupancy</vt:lpstr>
      <vt:lpstr>Bank Conflicts</vt:lpstr>
      <vt:lpstr>Bank Conflicts</vt:lpstr>
      <vt:lpstr>Bank Conflicts - Patterns</vt:lpstr>
      <vt:lpstr>Bank Conflicts - Patterns</vt:lpstr>
      <vt:lpstr>Bank Conflicts - Patterns</vt:lpstr>
      <vt:lpstr>Bank Conflicts - Patterns</vt:lpstr>
      <vt:lpstr>Bank Conflicts - Patterns</vt:lpstr>
      <vt:lpstr>Bank Conflicts – Final words</vt:lpstr>
      <vt:lpstr>Appendix: Row-major vs Column-major</vt:lpstr>
      <vt:lpstr>Appendix: Rules of thumb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INFO-H-502 Image synthesis and animation</dc:title>
  <dc:creator>Daniele Bonatto</dc:creator>
  <cp:lastModifiedBy>INFO-H-503</cp:lastModifiedBy>
  <cp:revision>32</cp:revision>
  <dcterms:created xsi:type="dcterms:W3CDTF">2016-11-11T17:06:45Z</dcterms:created>
  <dcterms:modified xsi:type="dcterms:W3CDTF">2019-02-14T13:38:10Z</dcterms:modified>
</cp:coreProperties>
</file>